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
  </p:notesMasterIdLst>
  <p:sldIdLst>
    <p:sldId id="256" r:id="rId2"/>
    <p:sldId id="257" r:id="rId3"/>
    <p:sldId id="258" r:id="rId4"/>
  </p:sldIdLst>
  <p:sldSz cx="7559675" cy="1069181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3" roundtripDataSignature="AMtx7mjeLRqlypDdHeyNK1HuUcu/GrX6S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BA0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26" autoAdjust="0"/>
    <p:restoredTop sz="94660"/>
  </p:normalViewPr>
  <p:slideViewPr>
    <p:cSldViewPr snapToGrid="0">
      <p:cViewPr>
        <p:scale>
          <a:sx n="42" d="100"/>
          <a:sy n="42" d="100"/>
        </p:scale>
        <p:origin x="2384" y="14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theme" Target="theme/theme1.xml"/><Relationship Id="rId3" Type="http://schemas.openxmlformats.org/officeDocument/2006/relationships/slide" Target="slides/slide2.xml"/><Relationship Id="rId25"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24" Type="http://schemas.openxmlformats.org/officeDocument/2006/relationships/presProps" Target="presProps.xml"/><Relationship Id="rId5" Type="http://schemas.openxmlformats.org/officeDocument/2006/relationships/notesMaster" Target="notesMasters/notesMaster1.xml"/><Relationship Id="rId23" Type="http://customschemas.google.com/relationships/presentationmetadata" Target="metadata"/><Relationship Id="rId28" Type="http://schemas.microsoft.com/office/2016/11/relationships/changesInfo" Target="changesInfos/changesInfo1.xml"/><Relationship Id="rId4" Type="http://schemas.openxmlformats.org/officeDocument/2006/relationships/slide" Target="slides/slide3.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vara Lazarenko" userId="455ccbb12fa3194e" providerId="LiveId" clId="{F5C1F6A2-24B7-440E-9ACC-409C88B58056}"/>
    <pc:docChg chg="custSel modSld">
      <pc:chgData name="Varvara Lazarenko" userId="455ccbb12fa3194e" providerId="LiveId" clId="{F5C1F6A2-24B7-440E-9ACC-409C88B58056}" dt="2025-01-21T13:54:30.484" v="4" actId="1076"/>
      <pc:docMkLst>
        <pc:docMk/>
      </pc:docMkLst>
      <pc:sldChg chg="addSp delSp modSp mod">
        <pc:chgData name="Varvara Lazarenko" userId="455ccbb12fa3194e" providerId="LiveId" clId="{F5C1F6A2-24B7-440E-9ACC-409C88B58056}" dt="2025-01-21T13:54:30.484" v="4" actId="1076"/>
        <pc:sldMkLst>
          <pc:docMk/>
          <pc:sldMk cId="0" sldId="256"/>
        </pc:sldMkLst>
        <pc:spChg chg="add mod">
          <ac:chgData name="Varvara Lazarenko" userId="455ccbb12fa3194e" providerId="LiveId" clId="{F5C1F6A2-24B7-440E-9ACC-409C88B58056}" dt="2025-01-21T13:53:51.142" v="2"/>
          <ac:spMkLst>
            <pc:docMk/>
            <pc:sldMk cId="0" sldId="256"/>
            <ac:spMk id="2" creationId="{E01541C1-DA9C-1709-CACF-5E83F196E268}"/>
          </ac:spMkLst>
        </pc:spChg>
        <pc:spChg chg="add mod">
          <ac:chgData name="Varvara Lazarenko" userId="455ccbb12fa3194e" providerId="LiveId" clId="{F5C1F6A2-24B7-440E-9ACC-409C88B58056}" dt="2025-01-21T13:53:51.142" v="2"/>
          <ac:spMkLst>
            <pc:docMk/>
            <pc:sldMk cId="0" sldId="256"/>
            <ac:spMk id="3" creationId="{0B40396C-ECD5-97C5-89F5-21A5327F6529}"/>
          </ac:spMkLst>
        </pc:spChg>
        <pc:spChg chg="mod">
          <ac:chgData name="Varvara Lazarenko" userId="455ccbb12fa3194e" providerId="LiveId" clId="{F5C1F6A2-24B7-440E-9ACC-409C88B58056}" dt="2025-01-21T13:54:30.484" v="4" actId="1076"/>
          <ac:spMkLst>
            <pc:docMk/>
            <pc:sldMk cId="0" sldId="256"/>
            <ac:spMk id="90" creationId="{00000000-0000-0000-0000-000000000000}"/>
          </ac:spMkLst>
        </pc:spChg>
      </pc:sldChg>
    </pc:docChg>
  </pc:docChgLst>
  <pc:docChgLst>
    <pc:chgData name="Varvara Lazarenko" userId="455ccbb12fa3194e" providerId="LiveId" clId="{56B0BD8B-E829-48C2-B6BE-A695DDEEA2C9}"/>
    <pc:docChg chg="modSld">
      <pc:chgData name="Varvara Lazarenko" userId="455ccbb12fa3194e" providerId="LiveId" clId="{56B0BD8B-E829-48C2-B6BE-A695DDEEA2C9}" dt="2024-10-22T16:26:02.504" v="31" actId="20577"/>
      <pc:docMkLst>
        <pc:docMk/>
      </pc:docMkLst>
      <pc:sldChg chg="modSp mod">
        <pc:chgData name="Varvara Lazarenko" userId="455ccbb12fa3194e" providerId="LiveId" clId="{56B0BD8B-E829-48C2-B6BE-A695DDEEA2C9}" dt="2024-10-22T16:26:02.504" v="31" actId="20577"/>
        <pc:sldMkLst>
          <pc:docMk/>
          <pc:sldMk cId="0" sldId="256"/>
        </pc:sldMkLst>
      </pc:sldChg>
    </pc:docChg>
  </pc:docChgLst>
  <pc:docChgLst>
    <pc:chgData name="Varvara Lazarenko" userId="455ccbb12fa3194e" providerId="LiveId" clId="{ABBF6759-5850-46A5-8E6B-5E096B0D65F0}"/>
    <pc:docChg chg="undo redo custSel addSld delSld modSld">
      <pc:chgData name="Varvara Lazarenko" userId="455ccbb12fa3194e" providerId="LiveId" clId="{ABBF6759-5850-46A5-8E6B-5E096B0D65F0}" dt="2025-02-28T18:48:11.933" v="1591" actId="2710"/>
      <pc:docMkLst>
        <pc:docMk/>
      </pc:docMkLst>
      <pc:sldChg chg="delSp modSp mod">
        <pc:chgData name="Varvara Lazarenko" userId="455ccbb12fa3194e" providerId="LiveId" clId="{ABBF6759-5850-46A5-8E6B-5E096B0D65F0}" dt="2025-02-28T18:37:48.998" v="1220" actId="20577"/>
        <pc:sldMkLst>
          <pc:docMk/>
          <pc:sldMk cId="0" sldId="256"/>
        </pc:sldMkLst>
        <pc:spChg chg="mod">
          <ac:chgData name="Varvara Lazarenko" userId="455ccbb12fa3194e" providerId="LiveId" clId="{ABBF6759-5850-46A5-8E6B-5E096B0D65F0}" dt="2025-02-23T19:36:02.060" v="1074" actId="1036"/>
          <ac:spMkLst>
            <pc:docMk/>
            <pc:sldMk cId="0" sldId="256"/>
            <ac:spMk id="96" creationId="{00000000-0000-0000-0000-000000000000}"/>
          </ac:spMkLst>
        </pc:spChg>
        <pc:spChg chg="mod">
          <ac:chgData name="Varvara Lazarenko" userId="455ccbb12fa3194e" providerId="LiveId" clId="{ABBF6759-5850-46A5-8E6B-5E096B0D65F0}" dt="2025-02-23T15:45:39.315" v="279" actId="1035"/>
          <ac:spMkLst>
            <pc:docMk/>
            <pc:sldMk cId="0" sldId="256"/>
            <ac:spMk id="97" creationId="{00000000-0000-0000-0000-000000000000}"/>
          </ac:spMkLst>
        </pc:spChg>
        <pc:spChg chg="mod">
          <ac:chgData name="Varvara Lazarenko" userId="455ccbb12fa3194e" providerId="LiveId" clId="{ABBF6759-5850-46A5-8E6B-5E096B0D65F0}" dt="2025-02-23T15:45:39.315" v="279" actId="1035"/>
          <ac:spMkLst>
            <pc:docMk/>
            <pc:sldMk cId="0" sldId="256"/>
            <ac:spMk id="98" creationId="{00000000-0000-0000-0000-000000000000}"/>
          </ac:spMkLst>
        </pc:spChg>
        <pc:spChg chg="mod">
          <ac:chgData name="Varvara Lazarenko" userId="455ccbb12fa3194e" providerId="LiveId" clId="{ABBF6759-5850-46A5-8E6B-5E096B0D65F0}" dt="2025-02-23T15:46:53.742" v="284" actId="948"/>
          <ac:spMkLst>
            <pc:docMk/>
            <pc:sldMk cId="0" sldId="256"/>
            <ac:spMk id="99" creationId="{00000000-0000-0000-0000-000000000000}"/>
          </ac:spMkLst>
        </pc:spChg>
        <pc:spChg chg="mod">
          <ac:chgData name="Varvara Lazarenko" userId="455ccbb12fa3194e" providerId="LiveId" clId="{ABBF6759-5850-46A5-8E6B-5E096B0D65F0}" dt="2025-02-23T15:45:25.928" v="270" actId="1035"/>
          <ac:spMkLst>
            <pc:docMk/>
            <pc:sldMk cId="0" sldId="256"/>
            <ac:spMk id="100" creationId="{00000000-0000-0000-0000-000000000000}"/>
          </ac:spMkLst>
        </pc:spChg>
        <pc:spChg chg="mod">
          <ac:chgData name="Varvara Lazarenko" userId="455ccbb12fa3194e" providerId="LiveId" clId="{ABBF6759-5850-46A5-8E6B-5E096B0D65F0}" dt="2025-02-23T15:45:25.928" v="270" actId="1035"/>
          <ac:spMkLst>
            <pc:docMk/>
            <pc:sldMk cId="0" sldId="256"/>
            <ac:spMk id="101" creationId="{00000000-0000-0000-0000-000000000000}"/>
          </ac:spMkLst>
        </pc:spChg>
        <pc:spChg chg="mod">
          <ac:chgData name="Varvara Lazarenko" userId="455ccbb12fa3194e" providerId="LiveId" clId="{ABBF6759-5850-46A5-8E6B-5E096B0D65F0}" dt="2025-02-23T15:47:02.978" v="287" actId="1036"/>
          <ac:spMkLst>
            <pc:docMk/>
            <pc:sldMk cId="0" sldId="256"/>
            <ac:spMk id="102" creationId="{00000000-0000-0000-0000-000000000000}"/>
          </ac:spMkLst>
        </pc:spChg>
        <pc:spChg chg="mod">
          <ac:chgData name="Varvara Lazarenko" userId="455ccbb12fa3194e" providerId="LiveId" clId="{ABBF6759-5850-46A5-8E6B-5E096B0D65F0}" dt="2025-02-23T15:46:19.473" v="283" actId="1036"/>
          <ac:spMkLst>
            <pc:docMk/>
            <pc:sldMk cId="0" sldId="256"/>
            <ac:spMk id="103" creationId="{00000000-0000-0000-0000-000000000000}"/>
          </ac:spMkLst>
        </pc:spChg>
        <pc:spChg chg="mod">
          <ac:chgData name="Varvara Lazarenko" userId="455ccbb12fa3194e" providerId="LiveId" clId="{ABBF6759-5850-46A5-8E6B-5E096B0D65F0}" dt="2025-02-23T19:35:47.923" v="1071" actId="1036"/>
          <ac:spMkLst>
            <pc:docMk/>
            <pc:sldMk cId="0" sldId="256"/>
            <ac:spMk id="104" creationId="{00000000-0000-0000-0000-000000000000}"/>
          </ac:spMkLst>
        </pc:spChg>
        <pc:spChg chg="mod">
          <ac:chgData name="Varvara Lazarenko" userId="455ccbb12fa3194e" providerId="LiveId" clId="{ABBF6759-5850-46A5-8E6B-5E096B0D65F0}" dt="2025-02-28T18:37:48.998" v="1220" actId="20577"/>
          <ac:spMkLst>
            <pc:docMk/>
            <pc:sldMk cId="0" sldId="256"/>
            <ac:spMk id="105" creationId="{00000000-0000-0000-0000-000000000000}"/>
          </ac:spMkLst>
        </pc:spChg>
      </pc:sldChg>
      <pc:sldChg chg="addSp delSp modSp mod">
        <pc:chgData name="Varvara Lazarenko" userId="455ccbb12fa3194e" providerId="LiveId" clId="{ABBF6759-5850-46A5-8E6B-5E096B0D65F0}" dt="2025-02-28T18:18:58.409" v="1134" actId="478"/>
        <pc:sldMkLst>
          <pc:docMk/>
          <pc:sldMk cId="0" sldId="257"/>
        </pc:sldMkLst>
        <pc:spChg chg="mod">
          <ac:chgData name="Varvara Lazarenko" userId="455ccbb12fa3194e" providerId="LiveId" clId="{ABBF6759-5850-46A5-8E6B-5E096B0D65F0}" dt="2025-02-23T19:15:26.367" v="572" actId="1035"/>
          <ac:spMkLst>
            <pc:docMk/>
            <pc:sldMk cId="0" sldId="257"/>
            <ac:spMk id="2" creationId="{5BE3E065-D3C4-8B4F-2E62-14957DBC508B}"/>
          </ac:spMkLst>
        </pc:spChg>
        <pc:spChg chg="mod">
          <ac:chgData name="Varvara Lazarenko" userId="455ccbb12fa3194e" providerId="LiveId" clId="{ABBF6759-5850-46A5-8E6B-5E096B0D65F0}" dt="2025-02-23T19:15:45.531" v="574" actId="1036"/>
          <ac:spMkLst>
            <pc:docMk/>
            <pc:sldMk cId="0" sldId="257"/>
            <ac:spMk id="3" creationId="{5BDCF679-F8A8-67E5-EF59-5BF21099372B}"/>
          </ac:spMkLst>
        </pc:spChg>
        <pc:spChg chg="add mod">
          <ac:chgData name="Varvara Lazarenko" userId="455ccbb12fa3194e" providerId="LiveId" clId="{ABBF6759-5850-46A5-8E6B-5E096B0D65F0}" dt="2025-02-26T11:36:18.570" v="1122" actId="1035"/>
          <ac:spMkLst>
            <pc:docMk/>
            <pc:sldMk cId="0" sldId="257"/>
            <ac:spMk id="4" creationId="{FBA032BE-744D-D73D-1CC3-255E41BF70A8}"/>
          </ac:spMkLst>
        </pc:spChg>
        <pc:spChg chg="add mod">
          <ac:chgData name="Varvara Lazarenko" userId="455ccbb12fa3194e" providerId="LiveId" clId="{ABBF6759-5850-46A5-8E6B-5E096B0D65F0}" dt="2025-02-26T11:36:18.570" v="1122" actId="1035"/>
          <ac:spMkLst>
            <pc:docMk/>
            <pc:sldMk cId="0" sldId="257"/>
            <ac:spMk id="5" creationId="{BA79B7C1-29AD-EEDB-4810-3A5D4B98F663}"/>
          </ac:spMkLst>
        </pc:spChg>
        <pc:spChg chg="add mod">
          <ac:chgData name="Varvara Lazarenko" userId="455ccbb12fa3194e" providerId="LiveId" clId="{ABBF6759-5850-46A5-8E6B-5E096B0D65F0}" dt="2025-02-26T11:36:18.570" v="1122" actId="1035"/>
          <ac:spMkLst>
            <pc:docMk/>
            <pc:sldMk cId="0" sldId="257"/>
            <ac:spMk id="6" creationId="{613D4853-8D5E-1202-8350-D24439DE820E}"/>
          </ac:spMkLst>
        </pc:spChg>
        <pc:spChg chg="mod">
          <ac:chgData name="Varvara Lazarenko" userId="455ccbb12fa3194e" providerId="LiveId" clId="{ABBF6759-5850-46A5-8E6B-5E096B0D65F0}" dt="2025-02-26T11:36:18.570" v="1122" actId="1035"/>
          <ac:spMkLst>
            <pc:docMk/>
            <pc:sldMk cId="0" sldId="257"/>
            <ac:spMk id="113" creationId="{00000000-0000-0000-0000-000000000000}"/>
          </ac:spMkLst>
        </pc:spChg>
        <pc:spChg chg="mod">
          <ac:chgData name="Varvara Lazarenko" userId="455ccbb12fa3194e" providerId="LiveId" clId="{ABBF6759-5850-46A5-8E6B-5E096B0D65F0}" dt="2025-02-23T19:16:00.026" v="577" actId="1035"/>
          <ac:spMkLst>
            <pc:docMk/>
            <pc:sldMk cId="0" sldId="257"/>
            <ac:spMk id="114" creationId="{00000000-0000-0000-0000-000000000000}"/>
          </ac:spMkLst>
        </pc:spChg>
        <pc:spChg chg="mod">
          <ac:chgData name="Varvara Lazarenko" userId="455ccbb12fa3194e" providerId="LiveId" clId="{ABBF6759-5850-46A5-8E6B-5E096B0D65F0}" dt="2025-02-23T19:29:29.953" v="1038" actId="1036"/>
          <ac:spMkLst>
            <pc:docMk/>
            <pc:sldMk cId="0" sldId="257"/>
            <ac:spMk id="115" creationId="{00000000-0000-0000-0000-000000000000}"/>
          </ac:spMkLst>
        </pc:spChg>
        <pc:spChg chg="mod">
          <ac:chgData name="Varvara Lazarenko" userId="455ccbb12fa3194e" providerId="LiveId" clId="{ABBF6759-5850-46A5-8E6B-5E096B0D65F0}" dt="2025-02-23T19:34:33.852" v="1056" actId="1036"/>
          <ac:spMkLst>
            <pc:docMk/>
            <pc:sldMk cId="0" sldId="257"/>
            <ac:spMk id="116" creationId="{00000000-0000-0000-0000-000000000000}"/>
          </ac:spMkLst>
        </pc:spChg>
        <pc:spChg chg="mod">
          <ac:chgData name="Varvara Lazarenko" userId="455ccbb12fa3194e" providerId="LiveId" clId="{ABBF6759-5850-46A5-8E6B-5E096B0D65F0}" dt="2025-02-23T19:34:33.852" v="1056" actId="1036"/>
          <ac:spMkLst>
            <pc:docMk/>
            <pc:sldMk cId="0" sldId="257"/>
            <ac:spMk id="117" creationId="{00000000-0000-0000-0000-000000000000}"/>
          </ac:spMkLst>
        </pc:spChg>
        <pc:spChg chg="mod">
          <ac:chgData name="Varvara Lazarenko" userId="455ccbb12fa3194e" providerId="LiveId" clId="{ABBF6759-5850-46A5-8E6B-5E096B0D65F0}" dt="2025-02-26T11:36:31.210" v="1125" actId="1035"/>
          <ac:spMkLst>
            <pc:docMk/>
            <pc:sldMk cId="0" sldId="257"/>
            <ac:spMk id="118" creationId="{00000000-0000-0000-0000-000000000000}"/>
          </ac:spMkLst>
        </pc:spChg>
        <pc:spChg chg="mod">
          <ac:chgData name="Varvara Lazarenko" userId="455ccbb12fa3194e" providerId="LiveId" clId="{ABBF6759-5850-46A5-8E6B-5E096B0D65F0}" dt="2025-02-26T11:36:18.570" v="1122" actId="1035"/>
          <ac:spMkLst>
            <pc:docMk/>
            <pc:sldMk cId="0" sldId="257"/>
            <ac:spMk id="119" creationId="{00000000-0000-0000-0000-000000000000}"/>
          </ac:spMkLst>
        </pc:spChg>
        <pc:spChg chg="mod">
          <ac:chgData name="Varvara Lazarenko" userId="455ccbb12fa3194e" providerId="LiveId" clId="{ABBF6759-5850-46A5-8E6B-5E096B0D65F0}" dt="2025-02-26T11:37:04.731" v="1127" actId="1036"/>
          <ac:spMkLst>
            <pc:docMk/>
            <pc:sldMk cId="0" sldId="257"/>
            <ac:spMk id="120" creationId="{00000000-0000-0000-0000-000000000000}"/>
          </ac:spMkLst>
        </pc:spChg>
        <pc:spChg chg="mod">
          <ac:chgData name="Varvara Lazarenko" userId="455ccbb12fa3194e" providerId="LiveId" clId="{ABBF6759-5850-46A5-8E6B-5E096B0D65F0}" dt="2025-02-23T19:35:30.007" v="1067" actId="1035"/>
          <ac:spMkLst>
            <pc:docMk/>
            <pc:sldMk cId="0" sldId="257"/>
            <ac:spMk id="121" creationId="{00000000-0000-0000-0000-000000000000}"/>
          </ac:spMkLst>
        </pc:spChg>
        <pc:spChg chg="mod">
          <ac:chgData name="Varvara Lazarenko" userId="455ccbb12fa3194e" providerId="LiveId" clId="{ABBF6759-5850-46A5-8E6B-5E096B0D65F0}" dt="2025-02-26T11:36:31.210" v="1125" actId="1035"/>
          <ac:spMkLst>
            <pc:docMk/>
            <pc:sldMk cId="0" sldId="257"/>
            <ac:spMk id="124" creationId="{00000000-0000-0000-0000-000000000000}"/>
          </ac:spMkLst>
        </pc:spChg>
        <pc:spChg chg="mod">
          <ac:chgData name="Varvara Lazarenko" userId="455ccbb12fa3194e" providerId="LiveId" clId="{ABBF6759-5850-46A5-8E6B-5E096B0D65F0}" dt="2025-02-26T11:36:31.210" v="1125" actId="1035"/>
          <ac:spMkLst>
            <pc:docMk/>
            <pc:sldMk cId="0" sldId="257"/>
            <ac:spMk id="125" creationId="{00000000-0000-0000-0000-000000000000}"/>
          </ac:spMkLst>
        </pc:spChg>
        <pc:spChg chg="mod">
          <ac:chgData name="Varvara Lazarenko" userId="455ccbb12fa3194e" providerId="LiveId" clId="{ABBF6759-5850-46A5-8E6B-5E096B0D65F0}" dt="2025-02-26T11:36:18.570" v="1122" actId="1035"/>
          <ac:spMkLst>
            <pc:docMk/>
            <pc:sldMk cId="0" sldId="257"/>
            <ac:spMk id="126" creationId="{00000000-0000-0000-0000-000000000000}"/>
          </ac:spMkLst>
        </pc:spChg>
        <pc:spChg chg="mod">
          <ac:chgData name="Varvara Lazarenko" userId="455ccbb12fa3194e" providerId="LiveId" clId="{ABBF6759-5850-46A5-8E6B-5E096B0D65F0}" dt="2025-02-26T11:37:04.731" v="1127" actId="1036"/>
          <ac:spMkLst>
            <pc:docMk/>
            <pc:sldMk cId="0" sldId="257"/>
            <ac:spMk id="127" creationId="{00000000-0000-0000-0000-000000000000}"/>
          </ac:spMkLst>
        </pc:spChg>
        <pc:spChg chg="mod">
          <ac:chgData name="Varvara Lazarenko" userId="455ccbb12fa3194e" providerId="LiveId" clId="{ABBF6759-5850-46A5-8E6B-5E096B0D65F0}" dt="2025-02-23T19:15:33.594" v="573" actId="14100"/>
          <ac:spMkLst>
            <pc:docMk/>
            <pc:sldMk cId="0" sldId="257"/>
            <ac:spMk id="131" creationId="{00000000-0000-0000-0000-000000000000}"/>
          </ac:spMkLst>
        </pc:spChg>
        <pc:spChg chg="mod">
          <ac:chgData name="Varvara Lazarenko" userId="455ccbb12fa3194e" providerId="LiveId" clId="{ABBF6759-5850-46A5-8E6B-5E096B0D65F0}" dt="2025-02-23T19:15:26.367" v="572" actId="1035"/>
          <ac:spMkLst>
            <pc:docMk/>
            <pc:sldMk cId="0" sldId="257"/>
            <ac:spMk id="132" creationId="{00000000-0000-0000-0000-000000000000}"/>
          </ac:spMkLst>
        </pc:spChg>
      </pc:sldChg>
      <pc:sldChg chg="addSp delSp modSp add mod">
        <pc:chgData name="Varvara Lazarenko" userId="455ccbb12fa3194e" providerId="LiveId" clId="{ABBF6759-5850-46A5-8E6B-5E096B0D65F0}" dt="2025-02-28T18:20:32.508" v="1163" actId="1076"/>
        <pc:sldMkLst>
          <pc:docMk/>
          <pc:sldMk cId="2583523490" sldId="258"/>
        </pc:sldMkLst>
      </pc:sldChg>
      <pc:sldChg chg="addSp delSp add mod">
        <pc:chgData name="Varvara Lazarenko" userId="455ccbb12fa3194e" providerId="LiveId" clId="{ABBF6759-5850-46A5-8E6B-5E096B0D65F0}" dt="2025-02-28T18:21:11.493" v="1176" actId="22"/>
        <pc:sldMkLst>
          <pc:docMk/>
          <pc:sldMk cId="1402281669" sldId="259"/>
        </pc:sldMkLst>
      </pc:sldChg>
      <pc:sldChg chg="new del">
        <pc:chgData name="Varvara Lazarenko" userId="455ccbb12fa3194e" providerId="LiveId" clId="{ABBF6759-5850-46A5-8E6B-5E096B0D65F0}" dt="2025-02-28T18:20:37.749" v="1165" actId="680"/>
        <pc:sldMkLst>
          <pc:docMk/>
          <pc:sldMk cId="3336947766" sldId="259"/>
        </pc:sldMkLst>
      </pc:sldChg>
      <pc:sldChg chg="addSp modSp add mod">
        <pc:chgData name="Varvara Lazarenko" userId="455ccbb12fa3194e" providerId="LiveId" clId="{ABBF6759-5850-46A5-8E6B-5E096B0D65F0}" dt="2025-02-28T18:23:45.324" v="1202" actId="22"/>
        <pc:sldMkLst>
          <pc:docMk/>
          <pc:sldMk cId="3737130843" sldId="260"/>
        </pc:sldMkLst>
      </pc:sldChg>
      <pc:sldChg chg="addSp add mod">
        <pc:chgData name="Varvara Lazarenko" userId="455ccbb12fa3194e" providerId="LiveId" clId="{ABBF6759-5850-46A5-8E6B-5E096B0D65F0}" dt="2025-02-28T18:22:25.877" v="1182" actId="22"/>
        <pc:sldMkLst>
          <pc:docMk/>
          <pc:sldMk cId="244548938" sldId="261"/>
        </pc:sldMkLst>
      </pc:sldChg>
      <pc:sldChg chg="addSp add mod">
        <pc:chgData name="Varvara Lazarenko" userId="455ccbb12fa3194e" providerId="LiveId" clId="{ABBF6759-5850-46A5-8E6B-5E096B0D65F0}" dt="2025-02-28T18:21:19.227" v="1177" actId="22"/>
        <pc:sldMkLst>
          <pc:docMk/>
          <pc:sldMk cId="2099701868" sldId="262"/>
        </pc:sldMkLst>
      </pc:sldChg>
      <pc:sldChg chg="addSp add mod">
        <pc:chgData name="Varvara Lazarenko" userId="455ccbb12fa3194e" providerId="LiveId" clId="{ABBF6759-5850-46A5-8E6B-5E096B0D65F0}" dt="2025-02-28T18:21:53.506" v="1181" actId="22"/>
        <pc:sldMkLst>
          <pc:docMk/>
          <pc:sldMk cId="411930149" sldId="263"/>
        </pc:sldMkLst>
      </pc:sldChg>
      <pc:sldChg chg="addSp add mod">
        <pc:chgData name="Varvara Lazarenko" userId="455ccbb12fa3194e" providerId="LiveId" clId="{ABBF6759-5850-46A5-8E6B-5E096B0D65F0}" dt="2025-02-28T18:21:26.735" v="1178" actId="22"/>
        <pc:sldMkLst>
          <pc:docMk/>
          <pc:sldMk cId="1366616445" sldId="264"/>
        </pc:sldMkLst>
      </pc:sldChg>
      <pc:sldChg chg="addSp add mod">
        <pc:chgData name="Varvara Lazarenko" userId="455ccbb12fa3194e" providerId="LiveId" clId="{ABBF6759-5850-46A5-8E6B-5E096B0D65F0}" dt="2025-02-28T18:21:35.557" v="1179" actId="22"/>
        <pc:sldMkLst>
          <pc:docMk/>
          <pc:sldMk cId="3803707701" sldId="265"/>
        </pc:sldMkLst>
      </pc:sldChg>
      <pc:sldChg chg="addSp add mod">
        <pc:chgData name="Varvara Lazarenko" userId="455ccbb12fa3194e" providerId="LiveId" clId="{ABBF6759-5850-46A5-8E6B-5E096B0D65F0}" dt="2025-02-28T18:21:43.742" v="1180" actId="22"/>
        <pc:sldMkLst>
          <pc:docMk/>
          <pc:sldMk cId="3729504330" sldId="266"/>
        </pc:sldMkLst>
      </pc:sldChg>
      <pc:sldChg chg="addSp add mod">
        <pc:chgData name="Varvara Lazarenko" userId="455ccbb12fa3194e" providerId="LiveId" clId="{ABBF6759-5850-46A5-8E6B-5E096B0D65F0}" dt="2025-02-28T18:23:51.746" v="1203" actId="22"/>
        <pc:sldMkLst>
          <pc:docMk/>
          <pc:sldMk cId="2911049503" sldId="267"/>
        </pc:sldMkLst>
      </pc:sldChg>
      <pc:sldChg chg="addSp add mod">
        <pc:chgData name="Varvara Lazarenko" userId="455ccbb12fa3194e" providerId="LiveId" clId="{ABBF6759-5850-46A5-8E6B-5E096B0D65F0}" dt="2025-02-28T18:23:56.912" v="1204" actId="22"/>
        <pc:sldMkLst>
          <pc:docMk/>
          <pc:sldMk cId="1297456769" sldId="268"/>
        </pc:sldMkLst>
      </pc:sldChg>
      <pc:sldChg chg="addSp add mod">
        <pc:chgData name="Varvara Lazarenko" userId="455ccbb12fa3194e" providerId="LiveId" clId="{ABBF6759-5850-46A5-8E6B-5E096B0D65F0}" dt="2025-02-28T18:24:04.735" v="1205" actId="22"/>
        <pc:sldMkLst>
          <pc:docMk/>
          <pc:sldMk cId="469485335" sldId="269"/>
        </pc:sldMkLst>
      </pc:sldChg>
      <pc:sldChg chg="addSp add mod">
        <pc:chgData name="Varvara Lazarenko" userId="455ccbb12fa3194e" providerId="LiveId" clId="{ABBF6759-5850-46A5-8E6B-5E096B0D65F0}" dt="2025-02-28T18:24:15.210" v="1207" actId="22"/>
        <pc:sldMkLst>
          <pc:docMk/>
          <pc:sldMk cId="3283632137" sldId="270"/>
        </pc:sldMkLst>
      </pc:sldChg>
      <pc:sldChg chg="addSp add mod">
        <pc:chgData name="Varvara Lazarenko" userId="455ccbb12fa3194e" providerId="LiveId" clId="{ABBF6759-5850-46A5-8E6B-5E096B0D65F0}" dt="2025-02-28T18:24:21.422" v="1208" actId="22"/>
        <pc:sldMkLst>
          <pc:docMk/>
          <pc:sldMk cId="2376137483" sldId="271"/>
        </pc:sldMkLst>
      </pc:sldChg>
      <pc:sldChg chg="addSp delSp add mod">
        <pc:chgData name="Varvara Lazarenko" userId="455ccbb12fa3194e" providerId="LiveId" clId="{ABBF6759-5850-46A5-8E6B-5E096B0D65F0}" dt="2025-02-28T18:24:47.698" v="1213" actId="22"/>
        <pc:sldMkLst>
          <pc:docMk/>
          <pc:sldMk cId="3191990335" sldId="272"/>
        </pc:sldMkLst>
      </pc:sldChg>
      <pc:sldChg chg="addSp add mod">
        <pc:chgData name="Varvara Lazarenko" userId="455ccbb12fa3194e" providerId="LiveId" clId="{ABBF6759-5850-46A5-8E6B-5E096B0D65F0}" dt="2025-02-28T18:24:53.772" v="1214" actId="22"/>
        <pc:sldMkLst>
          <pc:docMk/>
          <pc:sldMk cId="902179874" sldId="273"/>
        </pc:sldMkLst>
      </pc:sldChg>
      <pc:sldChg chg="addSp add mod">
        <pc:chgData name="Varvara Lazarenko" userId="455ccbb12fa3194e" providerId="LiveId" clId="{ABBF6759-5850-46A5-8E6B-5E096B0D65F0}" dt="2025-02-28T18:25:02.763" v="1215" actId="22"/>
        <pc:sldMkLst>
          <pc:docMk/>
          <pc:sldMk cId="3483724004" sldId="274"/>
        </pc:sldMkLst>
      </pc:sldChg>
      <pc:sldChg chg="addSp delSp modSp add mod">
        <pc:chgData name="Varvara Lazarenko" userId="455ccbb12fa3194e" providerId="LiveId" clId="{ABBF6759-5850-46A5-8E6B-5E096B0D65F0}" dt="2025-02-28T18:48:11.933" v="1591" actId="2710"/>
        <pc:sldMkLst>
          <pc:docMk/>
          <pc:sldMk cId="993696472" sldId="275"/>
        </pc:sldMkLst>
        <pc:spChg chg="add mod">
          <ac:chgData name="Varvara Lazarenko" userId="455ccbb12fa3194e" providerId="LiveId" clId="{ABBF6759-5850-46A5-8E6B-5E096B0D65F0}" dt="2025-02-28T18:39:06.831" v="1229" actId="20577"/>
          <ac:spMkLst>
            <pc:docMk/>
            <pc:sldMk cId="993696472" sldId="275"/>
            <ac:spMk id="2" creationId="{DC049972-A157-2710-F8D1-B1F7F39077B4}"/>
          </ac:spMkLst>
        </pc:spChg>
        <pc:spChg chg="add del mod">
          <ac:chgData name="Varvara Lazarenko" userId="455ccbb12fa3194e" providerId="LiveId" clId="{ABBF6759-5850-46A5-8E6B-5E096B0D65F0}" dt="2025-02-28T18:48:11.933" v="1591" actId="2710"/>
          <ac:spMkLst>
            <pc:docMk/>
            <pc:sldMk cId="993696472" sldId="275"/>
            <ac:spMk id="4" creationId="{5FF75BCF-12FA-9F0C-31FD-7C15276CB869}"/>
          </ac:spMkLst>
        </pc:spChg>
      </pc:sldChg>
    </pc:docChg>
  </pc:docChgLst>
  <pc:docChgLst>
    <pc:chgData name="Varvara Lazarenko" userId="455ccbb12fa3194e" providerId="LiveId" clId="{D5DB7A5A-0BE5-4FF3-962D-8BE68E02F92D}"/>
    <pc:docChg chg="delSld">
      <pc:chgData name="Varvara Lazarenko" userId="455ccbb12fa3194e" providerId="LiveId" clId="{D5DB7A5A-0BE5-4FF3-962D-8BE68E02F92D}" dt="2025-03-03T11:58:45.602" v="1" actId="2696"/>
      <pc:docMkLst>
        <pc:docMk/>
      </pc:docMkLst>
      <pc:sldChg chg="del">
        <pc:chgData name="Varvara Lazarenko" userId="455ccbb12fa3194e" providerId="LiveId" clId="{D5DB7A5A-0BE5-4FF3-962D-8BE68E02F92D}" dt="2025-03-03T11:56:04.151" v="0" actId="47"/>
        <pc:sldMkLst>
          <pc:docMk/>
          <pc:sldMk cId="2583523490" sldId="258"/>
        </pc:sldMkLst>
      </pc:sldChg>
      <pc:sldChg chg="del">
        <pc:chgData name="Varvara Lazarenko" userId="455ccbb12fa3194e" providerId="LiveId" clId="{D5DB7A5A-0BE5-4FF3-962D-8BE68E02F92D}" dt="2025-03-03T11:56:04.151" v="0" actId="47"/>
        <pc:sldMkLst>
          <pc:docMk/>
          <pc:sldMk cId="1402281669" sldId="259"/>
        </pc:sldMkLst>
      </pc:sldChg>
      <pc:sldChg chg="del">
        <pc:chgData name="Varvara Lazarenko" userId="455ccbb12fa3194e" providerId="LiveId" clId="{D5DB7A5A-0BE5-4FF3-962D-8BE68E02F92D}" dt="2025-03-03T11:56:04.151" v="0" actId="47"/>
        <pc:sldMkLst>
          <pc:docMk/>
          <pc:sldMk cId="3737130843" sldId="260"/>
        </pc:sldMkLst>
      </pc:sldChg>
      <pc:sldChg chg="del">
        <pc:chgData name="Varvara Lazarenko" userId="455ccbb12fa3194e" providerId="LiveId" clId="{D5DB7A5A-0BE5-4FF3-962D-8BE68E02F92D}" dt="2025-03-03T11:56:04.151" v="0" actId="47"/>
        <pc:sldMkLst>
          <pc:docMk/>
          <pc:sldMk cId="244548938" sldId="261"/>
        </pc:sldMkLst>
      </pc:sldChg>
      <pc:sldChg chg="del">
        <pc:chgData name="Varvara Lazarenko" userId="455ccbb12fa3194e" providerId="LiveId" clId="{D5DB7A5A-0BE5-4FF3-962D-8BE68E02F92D}" dt="2025-03-03T11:56:04.151" v="0" actId="47"/>
        <pc:sldMkLst>
          <pc:docMk/>
          <pc:sldMk cId="2099701868" sldId="262"/>
        </pc:sldMkLst>
      </pc:sldChg>
      <pc:sldChg chg="del">
        <pc:chgData name="Varvara Lazarenko" userId="455ccbb12fa3194e" providerId="LiveId" clId="{D5DB7A5A-0BE5-4FF3-962D-8BE68E02F92D}" dt="2025-03-03T11:56:04.151" v="0" actId="47"/>
        <pc:sldMkLst>
          <pc:docMk/>
          <pc:sldMk cId="411930149" sldId="263"/>
        </pc:sldMkLst>
      </pc:sldChg>
      <pc:sldChg chg="del">
        <pc:chgData name="Varvara Lazarenko" userId="455ccbb12fa3194e" providerId="LiveId" clId="{D5DB7A5A-0BE5-4FF3-962D-8BE68E02F92D}" dt="2025-03-03T11:56:04.151" v="0" actId="47"/>
        <pc:sldMkLst>
          <pc:docMk/>
          <pc:sldMk cId="1366616445" sldId="264"/>
        </pc:sldMkLst>
      </pc:sldChg>
      <pc:sldChg chg="del">
        <pc:chgData name="Varvara Lazarenko" userId="455ccbb12fa3194e" providerId="LiveId" clId="{D5DB7A5A-0BE5-4FF3-962D-8BE68E02F92D}" dt="2025-03-03T11:56:04.151" v="0" actId="47"/>
        <pc:sldMkLst>
          <pc:docMk/>
          <pc:sldMk cId="3803707701" sldId="265"/>
        </pc:sldMkLst>
      </pc:sldChg>
      <pc:sldChg chg="del">
        <pc:chgData name="Varvara Lazarenko" userId="455ccbb12fa3194e" providerId="LiveId" clId="{D5DB7A5A-0BE5-4FF3-962D-8BE68E02F92D}" dt="2025-03-03T11:56:04.151" v="0" actId="47"/>
        <pc:sldMkLst>
          <pc:docMk/>
          <pc:sldMk cId="3729504330" sldId="266"/>
        </pc:sldMkLst>
      </pc:sldChg>
      <pc:sldChg chg="del">
        <pc:chgData name="Varvara Lazarenko" userId="455ccbb12fa3194e" providerId="LiveId" clId="{D5DB7A5A-0BE5-4FF3-962D-8BE68E02F92D}" dt="2025-03-03T11:56:04.151" v="0" actId="47"/>
        <pc:sldMkLst>
          <pc:docMk/>
          <pc:sldMk cId="2911049503" sldId="267"/>
        </pc:sldMkLst>
      </pc:sldChg>
      <pc:sldChg chg="del">
        <pc:chgData name="Varvara Lazarenko" userId="455ccbb12fa3194e" providerId="LiveId" clId="{D5DB7A5A-0BE5-4FF3-962D-8BE68E02F92D}" dt="2025-03-03T11:56:04.151" v="0" actId="47"/>
        <pc:sldMkLst>
          <pc:docMk/>
          <pc:sldMk cId="1297456769" sldId="268"/>
        </pc:sldMkLst>
      </pc:sldChg>
      <pc:sldChg chg="del">
        <pc:chgData name="Varvara Lazarenko" userId="455ccbb12fa3194e" providerId="LiveId" clId="{D5DB7A5A-0BE5-4FF3-962D-8BE68E02F92D}" dt="2025-03-03T11:56:04.151" v="0" actId="47"/>
        <pc:sldMkLst>
          <pc:docMk/>
          <pc:sldMk cId="469485335" sldId="269"/>
        </pc:sldMkLst>
      </pc:sldChg>
      <pc:sldChg chg="del">
        <pc:chgData name="Varvara Lazarenko" userId="455ccbb12fa3194e" providerId="LiveId" clId="{D5DB7A5A-0BE5-4FF3-962D-8BE68E02F92D}" dt="2025-03-03T11:56:04.151" v="0" actId="47"/>
        <pc:sldMkLst>
          <pc:docMk/>
          <pc:sldMk cId="3283632137" sldId="270"/>
        </pc:sldMkLst>
      </pc:sldChg>
      <pc:sldChg chg="del">
        <pc:chgData name="Varvara Lazarenko" userId="455ccbb12fa3194e" providerId="LiveId" clId="{D5DB7A5A-0BE5-4FF3-962D-8BE68E02F92D}" dt="2025-03-03T11:56:04.151" v="0" actId="47"/>
        <pc:sldMkLst>
          <pc:docMk/>
          <pc:sldMk cId="2376137483" sldId="271"/>
        </pc:sldMkLst>
      </pc:sldChg>
      <pc:sldChg chg="del">
        <pc:chgData name="Varvara Lazarenko" userId="455ccbb12fa3194e" providerId="LiveId" clId="{D5DB7A5A-0BE5-4FF3-962D-8BE68E02F92D}" dt="2025-03-03T11:56:04.151" v="0" actId="47"/>
        <pc:sldMkLst>
          <pc:docMk/>
          <pc:sldMk cId="3191990335" sldId="272"/>
        </pc:sldMkLst>
      </pc:sldChg>
      <pc:sldChg chg="del">
        <pc:chgData name="Varvara Lazarenko" userId="455ccbb12fa3194e" providerId="LiveId" clId="{D5DB7A5A-0BE5-4FF3-962D-8BE68E02F92D}" dt="2025-03-03T11:56:04.151" v="0" actId="47"/>
        <pc:sldMkLst>
          <pc:docMk/>
          <pc:sldMk cId="902179874" sldId="273"/>
        </pc:sldMkLst>
      </pc:sldChg>
      <pc:sldChg chg="del">
        <pc:chgData name="Varvara Lazarenko" userId="455ccbb12fa3194e" providerId="LiveId" clId="{D5DB7A5A-0BE5-4FF3-962D-8BE68E02F92D}" dt="2025-03-03T11:56:04.151" v="0" actId="47"/>
        <pc:sldMkLst>
          <pc:docMk/>
          <pc:sldMk cId="3483724004" sldId="274"/>
        </pc:sldMkLst>
      </pc:sldChg>
      <pc:sldChg chg="del">
        <pc:chgData name="Varvara Lazarenko" userId="455ccbb12fa3194e" providerId="LiveId" clId="{D5DB7A5A-0BE5-4FF3-962D-8BE68E02F92D}" dt="2025-03-03T11:58:45.602" v="1" actId="2696"/>
        <pc:sldMkLst>
          <pc:docMk/>
          <pc:sldMk cId="993696472" sldId="275"/>
        </pc:sldMkLst>
      </pc:sldChg>
    </pc:docChg>
  </pc:docChgLst>
  <pc:docChgLst>
    <pc:chgData name="Varvara Lazarenko" userId="455ccbb12fa3194e" providerId="LiveId" clId="{812A0C20-627E-462D-A089-8A5D6F711F8F}"/>
    <pc:docChg chg="undo redo custSel modSld">
      <pc:chgData name="Varvara Lazarenko" userId="455ccbb12fa3194e" providerId="LiveId" clId="{812A0C20-627E-462D-A089-8A5D6F711F8F}" dt="2024-12-05T20:00:09.732" v="2006" actId="20577"/>
      <pc:docMkLst>
        <pc:docMk/>
      </pc:docMkLst>
      <pc:sldChg chg="delSp modSp mod">
        <pc:chgData name="Varvara Lazarenko" userId="455ccbb12fa3194e" providerId="LiveId" clId="{812A0C20-627E-462D-A089-8A5D6F711F8F}" dt="2024-12-05T20:00:09.732" v="2006" actId="20577"/>
        <pc:sldMkLst>
          <pc:docMk/>
          <pc:sldMk cId="0" sldId="256"/>
        </pc:sldMkLst>
        <pc:spChg chg="mod">
          <ac:chgData name="Varvara Lazarenko" userId="455ccbb12fa3194e" providerId="LiveId" clId="{812A0C20-627E-462D-A089-8A5D6F711F8F}" dt="2024-12-05T20:00:09.732" v="2006" actId="20577"/>
          <ac:spMkLst>
            <pc:docMk/>
            <pc:sldMk cId="0" sldId="256"/>
            <ac:spMk id="105" creationId="{00000000-0000-0000-0000-000000000000}"/>
          </ac:spMkLst>
        </pc:spChg>
      </pc:sldChg>
      <pc:sldChg chg="addSp delSp modSp mod modNotes">
        <pc:chgData name="Varvara Lazarenko" userId="455ccbb12fa3194e" providerId="LiveId" clId="{812A0C20-627E-462D-A089-8A5D6F711F8F}" dt="2024-12-05T18:56:43.482" v="1861" actId="20577"/>
        <pc:sldMkLst>
          <pc:docMk/>
          <pc:sldMk cId="0" sldId="257"/>
        </pc:sldMkLst>
        <pc:spChg chg="mod">
          <ac:chgData name="Varvara Lazarenko" userId="455ccbb12fa3194e" providerId="LiveId" clId="{812A0C20-627E-462D-A089-8A5D6F711F8F}" dt="2024-12-05T18:55:28.864" v="1796" actId="1035"/>
          <ac:spMkLst>
            <pc:docMk/>
            <pc:sldMk cId="0" sldId="257"/>
            <ac:spMk id="113" creationId="{00000000-0000-0000-0000-000000000000}"/>
          </ac:spMkLst>
        </pc:spChg>
        <pc:spChg chg="mod">
          <ac:chgData name="Varvara Lazarenko" userId="455ccbb12fa3194e" providerId="LiveId" clId="{812A0C20-627E-462D-A089-8A5D6F711F8F}" dt="2024-12-05T18:55:17.662" v="1778" actId="1035"/>
          <ac:spMkLst>
            <pc:docMk/>
            <pc:sldMk cId="0" sldId="257"/>
            <ac:spMk id="114" creationId="{00000000-0000-0000-0000-000000000000}"/>
          </ac:spMkLst>
        </pc:spChg>
        <pc:spChg chg="mod">
          <ac:chgData name="Varvara Lazarenko" userId="455ccbb12fa3194e" providerId="LiveId" clId="{812A0C20-627E-462D-A089-8A5D6F711F8F}" dt="2024-12-05T18:55:17.662" v="1778" actId="1035"/>
          <ac:spMkLst>
            <pc:docMk/>
            <pc:sldMk cId="0" sldId="257"/>
            <ac:spMk id="115" creationId="{00000000-0000-0000-0000-000000000000}"/>
          </ac:spMkLst>
        </pc:spChg>
        <pc:spChg chg="mod">
          <ac:chgData name="Varvara Lazarenko" userId="455ccbb12fa3194e" providerId="LiveId" clId="{812A0C20-627E-462D-A089-8A5D6F711F8F}" dt="2024-12-05T18:55:28.864" v="1796" actId="1035"/>
          <ac:spMkLst>
            <pc:docMk/>
            <pc:sldMk cId="0" sldId="257"/>
            <ac:spMk id="116" creationId="{00000000-0000-0000-0000-000000000000}"/>
          </ac:spMkLst>
        </pc:spChg>
        <pc:spChg chg="mod">
          <ac:chgData name="Varvara Lazarenko" userId="455ccbb12fa3194e" providerId="LiveId" clId="{812A0C20-627E-462D-A089-8A5D6F711F8F}" dt="2024-12-05T18:55:28.864" v="1796" actId="1035"/>
          <ac:spMkLst>
            <pc:docMk/>
            <pc:sldMk cId="0" sldId="257"/>
            <ac:spMk id="117" creationId="{00000000-0000-0000-0000-000000000000}"/>
          </ac:spMkLst>
        </pc:spChg>
        <pc:spChg chg="mod">
          <ac:chgData name="Varvara Lazarenko" userId="455ccbb12fa3194e" providerId="LiveId" clId="{812A0C20-627E-462D-A089-8A5D6F711F8F}" dt="2024-12-05T18:55:28.864" v="1796" actId="1035"/>
          <ac:spMkLst>
            <pc:docMk/>
            <pc:sldMk cId="0" sldId="257"/>
            <ac:spMk id="118" creationId="{00000000-0000-0000-0000-000000000000}"/>
          </ac:spMkLst>
        </pc:spChg>
        <pc:spChg chg="mod">
          <ac:chgData name="Varvara Lazarenko" userId="455ccbb12fa3194e" providerId="LiveId" clId="{812A0C20-627E-462D-A089-8A5D6F711F8F}" dt="2024-12-05T18:55:28.864" v="1796" actId="1035"/>
          <ac:spMkLst>
            <pc:docMk/>
            <pc:sldMk cId="0" sldId="257"/>
            <ac:spMk id="119" creationId="{00000000-0000-0000-0000-000000000000}"/>
          </ac:spMkLst>
        </pc:spChg>
        <pc:spChg chg="mod">
          <ac:chgData name="Varvara Lazarenko" userId="455ccbb12fa3194e" providerId="LiveId" clId="{812A0C20-627E-462D-A089-8A5D6F711F8F}" dt="2024-12-05T18:55:28.864" v="1796" actId="1035"/>
          <ac:spMkLst>
            <pc:docMk/>
            <pc:sldMk cId="0" sldId="257"/>
            <ac:spMk id="120" creationId="{00000000-0000-0000-0000-000000000000}"/>
          </ac:spMkLst>
        </pc:spChg>
        <pc:spChg chg="mod">
          <ac:chgData name="Varvara Lazarenko" userId="455ccbb12fa3194e" providerId="LiveId" clId="{812A0C20-627E-462D-A089-8A5D6F711F8F}" dt="2024-12-05T18:56:08.381" v="1848" actId="1036"/>
          <ac:spMkLst>
            <pc:docMk/>
            <pc:sldMk cId="0" sldId="257"/>
            <ac:spMk id="121" creationId="{00000000-0000-0000-0000-000000000000}"/>
          </ac:spMkLst>
        </pc:spChg>
        <pc:spChg chg="mod">
          <ac:chgData name="Varvara Lazarenko" userId="455ccbb12fa3194e" providerId="LiveId" clId="{812A0C20-627E-462D-A089-8A5D6F711F8F}" dt="2024-12-05T18:55:28.864" v="1796" actId="1035"/>
          <ac:spMkLst>
            <pc:docMk/>
            <pc:sldMk cId="0" sldId="257"/>
            <ac:spMk id="124" creationId="{00000000-0000-0000-0000-000000000000}"/>
          </ac:spMkLst>
        </pc:spChg>
        <pc:spChg chg="mod">
          <ac:chgData name="Varvara Lazarenko" userId="455ccbb12fa3194e" providerId="LiveId" clId="{812A0C20-627E-462D-A089-8A5D6F711F8F}" dt="2024-12-05T18:55:28.864" v="1796" actId="1035"/>
          <ac:spMkLst>
            <pc:docMk/>
            <pc:sldMk cId="0" sldId="257"/>
            <ac:spMk id="125" creationId="{00000000-0000-0000-0000-000000000000}"/>
          </ac:spMkLst>
        </pc:spChg>
        <pc:spChg chg="mod">
          <ac:chgData name="Varvara Lazarenko" userId="455ccbb12fa3194e" providerId="LiveId" clId="{812A0C20-627E-462D-A089-8A5D6F711F8F}" dt="2024-12-05T18:55:28.864" v="1796" actId="1035"/>
          <ac:spMkLst>
            <pc:docMk/>
            <pc:sldMk cId="0" sldId="257"/>
            <ac:spMk id="126" creationId="{00000000-0000-0000-0000-000000000000}"/>
          </ac:spMkLst>
        </pc:spChg>
        <pc:spChg chg="mod">
          <ac:chgData name="Varvara Lazarenko" userId="455ccbb12fa3194e" providerId="LiveId" clId="{812A0C20-627E-462D-A089-8A5D6F711F8F}" dt="2024-12-05T18:55:28.864" v="1796" actId="1035"/>
          <ac:spMkLst>
            <pc:docMk/>
            <pc:sldMk cId="0" sldId="257"/>
            <ac:spMk id="127" creationId="{00000000-0000-0000-0000-000000000000}"/>
          </ac:spMkLst>
        </pc:spChg>
        <pc:spChg chg="mod">
          <ac:chgData name="Varvara Lazarenko" userId="455ccbb12fa3194e" providerId="LiveId" clId="{812A0C20-627E-462D-A089-8A5D6F711F8F}" dt="2024-12-05T18:56:43.482" v="1861" actId="20577"/>
          <ac:spMkLst>
            <pc:docMk/>
            <pc:sldMk cId="0" sldId="257"/>
            <ac:spMk id="128" creationId="{00000000-0000-0000-0000-000000000000}"/>
          </ac:spMkLst>
        </pc:spChg>
        <pc:spChg chg="mod">
          <ac:chgData name="Varvara Lazarenko" userId="455ccbb12fa3194e" providerId="LiveId" clId="{812A0C20-627E-462D-A089-8A5D6F711F8F}" dt="2024-12-05T18:55:17.662" v="1778" actId="1035"/>
          <ac:spMkLst>
            <pc:docMk/>
            <pc:sldMk cId="0" sldId="257"/>
            <ac:spMk id="131" creationId="{00000000-0000-0000-0000-000000000000}"/>
          </ac:spMkLst>
        </pc:spChg>
        <pc:spChg chg="mod">
          <ac:chgData name="Varvara Lazarenko" userId="455ccbb12fa3194e" providerId="LiveId" clId="{812A0C20-627E-462D-A089-8A5D6F711F8F}" dt="2024-12-05T18:55:17.662" v="1778" actId="1035"/>
          <ac:spMkLst>
            <pc:docMk/>
            <pc:sldMk cId="0" sldId="257"/>
            <ac:spMk id="132" creationId="{00000000-0000-0000-0000-000000000000}"/>
          </ac:spMkLst>
        </pc:spChg>
      </pc:sldChg>
    </pc:docChg>
  </pc:docChgLst>
  <pc:docChgLst>
    <pc:chgData name="Varvara Lazarenko" userId="455ccbb12fa3194e" providerId="LiveId" clId="{7D6891F7-673B-4AD6-BE57-824E286A40C9}"/>
    <pc:docChg chg="modSld">
      <pc:chgData name="Varvara Lazarenko" userId="455ccbb12fa3194e" providerId="LiveId" clId="{7D6891F7-673B-4AD6-BE57-824E286A40C9}" dt="2025-01-21T13:45:10.656" v="3" actId="20577"/>
      <pc:docMkLst>
        <pc:docMk/>
      </pc:docMkLst>
      <pc:sldChg chg="modSp mod">
        <pc:chgData name="Varvara Lazarenko" userId="455ccbb12fa3194e" providerId="LiveId" clId="{7D6891F7-673B-4AD6-BE57-824E286A40C9}" dt="2025-01-21T13:44:56.462" v="1" actId="20577"/>
        <pc:sldMkLst>
          <pc:docMk/>
          <pc:sldMk cId="0" sldId="256"/>
        </pc:sldMkLst>
      </pc:sldChg>
      <pc:sldChg chg="modSp mod">
        <pc:chgData name="Varvara Lazarenko" userId="455ccbb12fa3194e" providerId="LiveId" clId="{7D6891F7-673B-4AD6-BE57-824E286A40C9}" dt="2025-01-21T13:45:10.656" v="3" actId="20577"/>
        <pc:sldMkLst>
          <pc:docMk/>
          <pc:sldMk cId="0" sldId="257"/>
        </pc:sldMkLst>
        <pc:spChg chg="mod">
          <ac:chgData name="Varvara Lazarenko" userId="455ccbb12fa3194e" providerId="LiveId" clId="{7D6891F7-673B-4AD6-BE57-824E286A40C9}" dt="2025-01-21T13:45:10.656" v="3" actId="20577"/>
          <ac:spMkLst>
            <pc:docMk/>
            <pc:sldMk cId="0" sldId="257"/>
            <ac:spMk id="117" creationId="{00000000-0000-0000-0000-000000000000}"/>
          </ac:spMkLst>
        </pc:spChg>
      </pc:sldChg>
    </pc:docChg>
  </pc:docChgLst>
</pc:chgInfo>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337954" y="1143000"/>
            <a:ext cx="21819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2338388" y="1143000"/>
            <a:ext cx="21812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a:spLocks noGrp="1" noRot="1" noChangeAspect="1"/>
          </p:cNvSpPr>
          <p:nvPr>
            <p:ph type="sldImg" idx="2"/>
          </p:nvPr>
        </p:nvSpPr>
        <p:spPr>
          <a:xfrm>
            <a:off x="2338388" y="1143000"/>
            <a:ext cx="21812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1" name="Google Shape;111;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a:extLst>
            <a:ext uri="{FF2B5EF4-FFF2-40B4-BE49-F238E27FC236}">
              <a16:creationId xmlns:a16="http://schemas.microsoft.com/office/drawing/2014/main" id="{23BB53EF-3609-A746-FFD8-D4EFF99CD4A9}"/>
            </a:ext>
          </a:extLst>
        </p:cNvPr>
        <p:cNvGrpSpPr/>
        <p:nvPr/>
      </p:nvGrpSpPr>
      <p:grpSpPr>
        <a:xfrm>
          <a:off x="0" y="0"/>
          <a:ext cx="0" cy="0"/>
          <a:chOff x="0" y="0"/>
          <a:chExt cx="0" cy="0"/>
        </a:xfrm>
      </p:grpSpPr>
      <p:sp>
        <p:nvSpPr>
          <p:cNvPr id="109" name="Google Shape;109;p2:notes">
            <a:extLst>
              <a:ext uri="{FF2B5EF4-FFF2-40B4-BE49-F238E27FC236}">
                <a16:creationId xmlns:a16="http://schemas.microsoft.com/office/drawing/2014/main" id="{FCA5F6CC-2B78-288C-0B14-71F0F8ABCFEB}"/>
              </a:ext>
            </a:extLst>
          </p:cNvPr>
          <p:cNvSpPr>
            <a:spLocks noGrp="1" noRot="1" noChangeAspect="1"/>
          </p:cNvSpPr>
          <p:nvPr>
            <p:ph type="sldImg" idx="2"/>
          </p:nvPr>
        </p:nvSpPr>
        <p:spPr>
          <a:xfrm>
            <a:off x="2338388" y="1143000"/>
            <a:ext cx="21812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p2:notes">
            <a:extLst>
              <a:ext uri="{FF2B5EF4-FFF2-40B4-BE49-F238E27FC236}">
                <a16:creationId xmlns:a16="http://schemas.microsoft.com/office/drawing/2014/main" id="{07B489B9-B327-0C88-5459-4E4244BB431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1" name="Google Shape;111;p2:notes">
            <a:extLst>
              <a:ext uri="{FF2B5EF4-FFF2-40B4-BE49-F238E27FC236}">
                <a16:creationId xmlns:a16="http://schemas.microsoft.com/office/drawing/2014/main" id="{4BB9AE5B-A0D7-B097-22CE-3636B4004A92}"/>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extLst>
      <p:ext uri="{BB962C8B-B14F-4D97-AF65-F5344CB8AC3E}">
        <p14:creationId xmlns:p14="http://schemas.microsoft.com/office/powerpoint/2010/main" val="2410288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Титульный слайд" type="title">
  <p:cSld name="TITLE">
    <p:spTree>
      <p:nvGrpSpPr>
        <p:cNvPr id="1" name="Shape 15"/>
        <p:cNvGrpSpPr/>
        <p:nvPr/>
      </p:nvGrpSpPr>
      <p:grpSpPr>
        <a:xfrm>
          <a:off x="0" y="0"/>
          <a:ext cx="0" cy="0"/>
          <a:chOff x="0" y="0"/>
          <a:chExt cx="0" cy="0"/>
        </a:xfrm>
      </p:grpSpPr>
      <p:sp>
        <p:nvSpPr>
          <p:cNvPr id="16" name="Google Shape;16;p4"/>
          <p:cNvSpPr txBox="1">
            <a:spLocks noGrp="1"/>
          </p:cNvSpPr>
          <p:nvPr>
            <p:ph type="ctrTitle"/>
          </p:nvPr>
        </p:nvSpPr>
        <p:spPr>
          <a:xfrm>
            <a:off x="945000" y="1749826"/>
            <a:ext cx="5670000" cy="3722400"/>
          </a:xfrm>
          <a:prstGeom prst="rect">
            <a:avLst/>
          </a:prstGeom>
          <a:noFill/>
          <a:ln>
            <a:noFill/>
          </a:ln>
        </p:spPr>
        <p:txBody>
          <a:bodyPr spcFirstLastPara="1" wrap="square" lIns="57850" tIns="28900" rIns="57850" bIns="28900" anchor="b" anchorCtr="0">
            <a:normAutofit/>
          </a:bodyPr>
          <a:lstStyle>
            <a:lvl1pPr lvl="0" algn="ctr">
              <a:lnSpc>
                <a:spcPct val="90000"/>
              </a:lnSpc>
              <a:spcBef>
                <a:spcPts val="0"/>
              </a:spcBef>
              <a:spcAft>
                <a:spcPts val="0"/>
              </a:spcAft>
              <a:buClr>
                <a:schemeClr val="dk1"/>
              </a:buClr>
              <a:buSzPts val="21400"/>
              <a:buFont typeface="Calibri"/>
              <a:buNone/>
              <a:defRPr sz="21400"/>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17" name="Google Shape;17;p4"/>
          <p:cNvSpPr txBox="1">
            <a:spLocks noGrp="1"/>
          </p:cNvSpPr>
          <p:nvPr>
            <p:ph type="subTitle" idx="1"/>
          </p:nvPr>
        </p:nvSpPr>
        <p:spPr>
          <a:xfrm>
            <a:off x="945000" y="5615777"/>
            <a:ext cx="5670000" cy="2581500"/>
          </a:xfrm>
          <a:prstGeom prst="rect">
            <a:avLst/>
          </a:prstGeom>
          <a:noFill/>
          <a:ln>
            <a:noFill/>
          </a:ln>
        </p:spPr>
        <p:txBody>
          <a:bodyPr spcFirstLastPara="1" wrap="square" lIns="57850" tIns="28900" rIns="57850" bIns="28900" anchor="t" anchorCtr="0">
            <a:normAutofit/>
          </a:bodyPr>
          <a:lstStyle>
            <a:lvl1pPr lvl="0" algn="ctr">
              <a:lnSpc>
                <a:spcPct val="90000"/>
              </a:lnSpc>
              <a:spcBef>
                <a:spcPts val="3500"/>
              </a:spcBef>
              <a:spcAft>
                <a:spcPts val="0"/>
              </a:spcAft>
              <a:buClr>
                <a:schemeClr val="dk1"/>
              </a:buClr>
              <a:buSzPts val="8600"/>
              <a:buNone/>
              <a:defRPr sz="8600"/>
            </a:lvl1pPr>
            <a:lvl2pPr lvl="1" algn="ctr">
              <a:lnSpc>
                <a:spcPct val="90000"/>
              </a:lnSpc>
              <a:spcBef>
                <a:spcPts val="1800"/>
              </a:spcBef>
              <a:spcAft>
                <a:spcPts val="0"/>
              </a:spcAft>
              <a:buClr>
                <a:schemeClr val="dk1"/>
              </a:buClr>
              <a:buSzPts val="7200"/>
              <a:buNone/>
              <a:defRPr sz="7200"/>
            </a:lvl2pPr>
            <a:lvl3pPr lvl="2" algn="ctr">
              <a:lnSpc>
                <a:spcPct val="90000"/>
              </a:lnSpc>
              <a:spcBef>
                <a:spcPts val="1800"/>
              </a:spcBef>
              <a:spcAft>
                <a:spcPts val="0"/>
              </a:spcAft>
              <a:buClr>
                <a:schemeClr val="dk1"/>
              </a:buClr>
              <a:buSzPts val="6400"/>
              <a:buNone/>
              <a:defRPr sz="6400"/>
            </a:lvl3pPr>
            <a:lvl4pPr lvl="3" algn="ctr">
              <a:lnSpc>
                <a:spcPct val="90000"/>
              </a:lnSpc>
              <a:spcBef>
                <a:spcPts val="1800"/>
              </a:spcBef>
              <a:spcAft>
                <a:spcPts val="0"/>
              </a:spcAft>
              <a:buClr>
                <a:schemeClr val="dk1"/>
              </a:buClr>
              <a:buSzPts val="5600"/>
              <a:buNone/>
              <a:defRPr sz="5600"/>
            </a:lvl4pPr>
            <a:lvl5pPr lvl="4" algn="ctr">
              <a:lnSpc>
                <a:spcPct val="90000"/>
              </a:lnSpc>
              <a:spcBef>
                <a:spcPts val="1800"/>
              </a:spcBef>
              <a:spcAft>
                <a:spcPts val="0"/>
              </a:spcAft>
              <a:buClr>
                <a:schemeClr val="dk1"/>
              </a:buClr>
              <a:buSzPts val="5600"/>
              <a:buNone/>
              <a:defRPr sz="5600"/>
            </a:lvl5pPr>
            <a:lvl6pPr lvl="5" algn="ctr">
              <a:lnSpc>
                <a:spcPct val="90000"/>
              </a:lnSpc>
              <a:spcBef>
                <a:spcPts val="1800"/>
              </a:spcBef>
              <a:spcAft>
                <a:spcPts val="0"/>
              </a:spcAft>
              <a:buClr>
                <a:schemeClr val="dk1"/>
              </a:buClr>
              <a:buSzPts val="5600"/>
              <a:buNone/>
              <a:defRPr sz="5600"/>
            </a:lvl6pPr>
            <a:lvl7pPr lvl="6" algn="ctr">
              <a:lnSpc>
                <a:spcPct val="90000"/>
              </a:lnSpc>
              <a:spcBef>
                <a:spcPts val="1800"/>
              </a:spcBef>
              <a:spcAft>
                <a:spcPts val="0"/>
              </a:spcAft>
              <a:buClr>
                <a:schemeClr val="dk1"/>
              </a:buClr>
              <a:buSzPts val="5600"/>
              <a:buNone/>
              <a:defRPr sz="5600"/>
            </a:lvl7pPr>
            <a:lvl8pPr lvl="7" algn="ctr">
              <a:lnSpc>
                <a:spcPct val="90000"/>
              </a:lnSpc>
              <a:spcBef>
                <a:spcPts val="1800"/>
              </a:spcBef>
              <a:spcAft>
                <a:spcPts val="0"/>
              </a:spcAft>
              <a:buClr>
                <a:schemeClr val="dk1"/>
              </a:buClr>
              <a:buSzPts val="5600"/>
              <a:buNone/>
              <a:defRPr sz="5600"/>
            </a:lvl8pPr>
            <a:lvl9pPr lvl="8" algn="ctr">
              <a:lnSpc>
                <a:spcPct val="90000"/>
              </a:lnSpc>
              <a:spcBef>
                <a:spcPts val="1800"/>
              </a:spcBef>
              <a:spcAft>
                <a:spcPts val="0"/>
              </a:spcAft>
              <a:buClr>
                <a:schemeClr val="dk1"/>
              </a:buClr>
              <a:buSzPts val="5600"/>
              <a:buNone/>
              <a:defRPr sz="5600"/>
            </a:lvl9pPr>
          </a:lstStyle>
          <a:p>
            <a:endParaRPr/>
          </a:p>
        </p:txBody>
      </p:sp>
      <p:sp>
        <p:nvSpPr>
          <p:cNvPr id="18" name="Google Shape;18;p4"/>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19" name="Google Shape;19;p4"/>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20" name="Google Shape;20;p4"/>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Заголовок и вертикальный текст" type="vertTx">
  <p:cSld name="VERTICAL_TEXT">
    <p:spTree>
      <p:nvGrpSpPr>
        <p:cNvPr id="1" name="Shape 72"/>
        <p:cNvGrpSpPr/>
        <p:nvPr/>
      </p:nvGrpSpPr>
      <p:grpSpPr>
        <a:xfrm>
          <a:off x="0" y="0"/>
          <a:ext cx="0" cy="0"/>
          <a:chOff x="0" y="0"/>
          <a:chExt cx="0" cy="0"/>
        </a:xfrm>
      </p:grpSpPr>
      <p:sp>
        <p:nvSpPr>
          <p:cNvPr id="73" name="Google Shape;73;p13"/>
          <p:cNvSpPr txBox="1">
            <a:spLocks noGrp="1"/>
          </p:cNvSpPr>
          <p:nvPr>
            <p:ph type="title"/>
          </p:nvPr>
        </p:nvSpPr>
        <p:spPr>
          <a:xfrm>
            <a:off x="519751" y="569251"/>
            <a:ext cx="6520500" cy="2066700"/>
          </a:xfrm>
          <a:prstGeom prst="rect">
            <a:avLst/>
          </a:prstGeom>
          <a:noFill/>
          <a:ln>
            <a:noFill/>
          </a:ln>
        </p:spPr>
        <p:txBody>
          <a:bodyPr spcFirstLastPara="1" wrap="square" lIns="57850" tIns="28900" rIns="57850" bIns="28900" anchor="ctr" anchorCtr="0">
            <a:normAutofit/>
          </a:bodyPr>
          <a:lstStyle>
            <a:lvl1pPr lvl="0" algn="l">
              <a:lnSpc>
                <a:spcPct val="90000"/>
              </a:lnSpc>
              <a:spcBef>
                <a:spcPts val="0"/>
              </a:spcBef>
              <a:spcAft>
                <a:spcPts val="0"/>
              </a:spcAft>
              <a:buClr>
                <a:schemeClr val="dk1"/>
              </a:buClr>
              <a:buSzPts val="11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74" name="Google Shape;74;p13"/>
          <p:cNvSpPr txBox="1">
            <a:spLocks noGrp="1"/>
          </p:cNvSpPr>
          <p:nvPr>
            <p:ph type="body" idx="1"/>
          </p:nvPr>
        </p:nvSpPr>
        <p:spPr>
          <a:xfrm rot="5400000">
            <a:off x="388052" y="2977950"/>
            <a:ext cx="6783900" cy="6520500"/>
          </a:xfrm>
          <a:prstGeom prst="rect">
            <a:avLst/>
          </a:prstGeom>
          <a:noFill/>
          <a:ln>
            <a:noFill/>
          </a:ln>
        </p:spPr>
        <p:txBody>
          <a:bodyPr spcFirstLastPara="1" wrap="square" lIns="57850" tIns="28900" rIns="57850" bIns="28900" anchor="t" anchorCtr="0">
            <a:normAutofit/>
          </a:bodyPr>
          <a:lstStyle>
            <a:lvl1pPr marL="457200" lvl="0" indent="-298450" algn="l">
              <a:lnSpc>
                <a:spcPct val="90000"/>
              </a:lnSpc>
              <a:spcBef>
                <a:spcPts val="3500"/>
              </a:spcBef>
              <a:spcAft>
                <a:spcPts val="0"/>
              </a:spcAft>
              <a:buClr>
                <a:schemeClr val="dk1"/>
              </a:buClr>
              <a:buSzPts val="1100"/>
              <a:buChar char="•"/>
              <a:defRPr/>
            </a:lvl1pPr>
            <a:lvl2pPr marL="914400" lvl="1" indent="-298450" algn="l">
              <a:lnSpc>
                <a:spcPct val="90000"/>
              </a:lnSpc>
              <a:spcBef>
                <a:spcPts val="1800"/>
              </a:spcBef>
              <a:spcAft>
                <a:spcPts val="0"/>
              </a:spcAft>
              <a:buClr>
                <a:schemeClr val="dk1"/>
              </a:buClr>
              <a:buSzPts val="1100"/>
              <a:buChar char="•"/>
              <a:defRPr/>
            </a:lvl2pPr>
            <a:lvl3pPr marL="1371600" lvl="2" indent="-298450" algn="l">
              <a:lnSpc>
                <a:spcPct val="90000"/>
              </a:lnSpc>
              <a:spcBef>
                <a:spcPts val="1800"/>
              </a:spcBef>
              <a:spcAft>
                <a:spcPts val="0"/>
              </a:spcAft>
              <a:buClr>
                <a:schemeClr val="dk1"/>
              </a:buClr>
              <a:buSzPts val="1100"/>
              <a:buChar char="•"/>
              <a:defRPr/>
            </a:lvl3pPr>
            <a:lvl4pPr marL="1828800" lvl="3" indent="-298450" algn="l">
              <a:lnSpc>
                <a:spcPct val="90000"/>
              </a:lnSpc>
              <a:spcBef>
                <a:spcPts val="1800"/>
              </a:spcBef>
              <a:spcAft>
                <a:spcPts val="0"/>
              </a:spcAft>
              <a:buClr>
                <a:schemeClr val="dk1"/>
              </a:buClr>
              <a:buSzPts val="1100"/>
              <a:buChar char="•"/>
              <a:defRPr/>
            </a:lvl4pPr>
            <a:lvl5pPr marL="2286000" lvl="4" indent="-298450" algn="l">
              <a:lnSpc>
                <a:spcPct val="90000"/>
              </a:lnSpc>
              <a:spcBef>
                <a:spcPts val="1800"/>
              </a:spcBef>
              <a:spcAft>
                <a:spcPts val="0"/>
              </a:spcAft>
              <a:buClr>
                <a:schemeClr val="dk1"/>
              </a:buClr>
              <a:buSzPts val="1100"/>
              <a:buChar char="•"/>
              <a:defRPr/>
            </a:lvl5pPr>
            <a:lvl6pPr marL="2743200" lvl="5" indent="-298450" algn="l">
              <a:lnSpc>
                <a:spcPct val="90000"/>
              </a:lnSpc>
              <a:spcBef>
                <a:spcPts val="1800"/>
              </a:spcBef>
              <a:spcAft>
                <a:spcPts val="0"/>
              </a:spcAft>
              <a:buClr>
                <a:schemeClr val="dk1"/>
              </a:buClr>
              <a:buSzPts val="1100"/>
              <a:buChar char="•"/>
              <a:defRPr/>
            </a:lvl6pPr>
            <a:lvl7pPr marL="3200400" lvl="6" indent="-298450" algn="l">
              <a:lnSpc>
                <a:spcPct val="90000"/>
              </a:lnSpc>
              <a:spcBef>
                <a:spcPts val="1800"/>
              </a:spcBef>
              <a:spcAft>
                <a:spcPts val="0"/>
              </a:spcAft>
              <a:buClr>
                <a:schemeClr val="dk1"/>
              </a:buClr>
              <a:buSzPts val="1100"/>
              <a:buChar char="•"/>
              <a:defRPr/>
            </a:lvl7pPr>
            <a:lvl8pPr marL="3657600" lvl="7" indent="-298450" algn="l">
              <a:lnSpc>
                <a:spcPct val="90000"/>
              </a:lnSpc>
              <a:spcBef>
                <a:spcPts val="1800"/>
              </a:spcBef>
              <a:spcAft>
                <a:spcPts val="0"/>
              </a:spcAft>
              <a:buClr>
                <a:schemeClr val="dk1"/>
              </a:buClr>
              <a:buSzPts val="1100"/>
              <a:buChar char="•"/>
              <a:defRPr/>
            </a:lvl8pPr>
            <a:lvl9pPr marL="4114800" lvl="8" indent="-298450" algn="l">
              <a:lnSpc>
                <a:spcPct val="90000"/>
              </a:lnSpc>
              <a:spcBef>
                <a:spcPts val="1800"/>
              </a:spcBef>
              <a:spcAft>
                <a:spcPts val="0"/>
              </a:spcAft>
              <a:buClr>
                <a:schemeClr val="dk1"/>
              </a:buClr>
              <a:buSzPts val="1100"/>
              <a:buChar char="•"/>
              <a:defRPr/>
            </a:lvl9pPr>
          </a:lstStyle>
          <a:p>
            <a:endParaRPr/>
          </a:p>
        </p:txBody>
      </p:sp>
      <p:sp>
        <p:nvSpPr>
          <p:cNvPr id="75" name="Google Shape;75;p13"/>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76" name="Google Shape;76;p13"/>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77" name="Google Shape;77;p13"/>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Вертикальный заголовок и текст" type="vertTitleAndTx">
  <p:cSld name="VERTICAL_TITLE_AND_VERTICAL_TEXT">
    <p:spTree>
      <p:nvGrpSpPr>
        <p:cNvPr id="1" name="Shape 78"/>
        <p:cNvGrpSpPr/>
        <p:nvPr/>
      </p:nvGrpSpPr>
      <p:grpSpPr>
        <a:xfrm>
          <a:off x="0" y="0"/>
          <a:ext cx="0" cy="0"/>
          <a:chOff x="0" y="0"/>
          <a:chExt cx="0" cy="0"/>
        </a:xfrm>
      </p:grpSpPr>
      <p:sp>
        <p:nvSpPr>
          <p:cNvPr id="79" name="Google Shape;79;p14"/>
          <p:cNvSpPr txBox="1">
            <a:spLocks noGrp="1"/>
          </p:cNvSpPr>
          <p:nvPr>
            <p:ph type="title"/>
          </p:nvPr>
        </p:nvSpPr>
        <p:spPr>
          <a:xfrm rot="5400000">
            <a:off x="1694850" y="4284749"/>
            <a:ext cx="9060900" cy="1629900"/>
          </a:xfrm>
          <a:prstGeom prst="rect">
            <a:avLst/>
          </a:prstGeom>
          <a:noFill/>
          <a:ln>
            <a:noFill/>
          </a:ln>
        </p:spPr>
        <p:txBody>
          <a:bodyPr spcFirstLastPara="1" wrap="square" lIns="57850" tIns="28900" rIns="57850" bIns="28900" anchor="ctr" anchorCtr="0">
            <a:normAutofit/>
          </a:bodyPr>
          <a:lstStyle>
            <a:lvl1pPr lvl="0" algn="l">
              <a:lnSpc>
                <a:spcPct val="90000"/>
              </a:lnSpc>
              <a:spcBef>
                <a:spcPts val="0"/>
              </a:spcBef>
              <a:spcAft>
                <a:spcPts val="0"/>
              </a:spcAft>
              <a:buClr>
                <a:schemeClr val="dk1"/>
              </a:buClr>
              <a:buSzPts val="11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80" name="Google Shape;80;p14"/>
          <p:cNvSpPr txBox="1">
            <a:spLocks noGrp="1"/>
          </p:cNvSpPr>
          <p:nvPr>
            <p:ph type="body" idx="1"/>
          </p:nvPr>
        </p:nvSpPr>
        <p:spPr>
          <a:xfrm rot="5400000">
            <a:off x="-1612724" y="2701799"/>
            <a:ext cx="9060900" cy="4795800"/>
          </a:xfrm>
          <a:prstGeom prst="rect">
            <a:avLst/>
          </a:prstGeom>
          <a:noFill/>
          <a:ln>
            <a:noFill/>
          </a:ln>
        </p:spPr>
        <p:txBody>
          <a:bodyPr spcFirstLastPara="1" wrap="square" lIns="57850" tIns="28900" rIns="57850" bIns="28900" anchor="t" anchorCtr="0">
            <a:normAutofit/>
          </a:bodyPr>
          <a:lstStyle>
            <a:lvl1pPr marL="457200" lvl="0" indent="-298450" algn="l">
              <a:lnSpc>
                <a:spcPct val="90000"/>
              </a:lnSpc>
              <a:spcBef>
                <a:spcPts val="3500"/>
              </a:spcBef>
              <a:spcAft>
                <a:spcPts val="0"/>
              </a:spcAft>
              <a:buClr>
                <a:schemeClr val="dk1"/>
              </a:buClr>
              <a:buSzPts val="1100"/>
              <a:buChar char="•"/>
              <a:defRPr/>
            </a:lvl1pPr>
            <a:lvl2pPr marL="914400" lvl="1" indent="-298450" algn="l">
              <a:lnSpc>
                <a:spcPct val="90000"/>
              </a:lnSpc>
              <a:spcBef>
                <a:spcPts val="1800"/>
              </a:spcBef>
              <a:spcAft>
                <a:spcPts val="0"/>
              </a:spcAft>
              <a:buClr>
                <a:schemeClr val="dk1"/>
              </a:buClr>
              <a:buSzPts val="1100"/>
              <a:buChar char="•"/>
              <a:defRPr/>
            </a:lvl2pPr>
            <a:lvl3pPr marL="1371600" lvl="2" indent="-298450" algn="l">
              <a:lnSpc>
                <a:spcPct val="90000"/>
              </a:lnSpc>
              <a:spcBef>
                <a:spcPts val="1800"/>
              </a:spcBef>
              <a:spcAft>
                <a:spcPts val="0"/>
              </a:spcAft>
              <a:buClr>
                <a:schemeClr val="dk1"/>
              </a:buClr>
              <a:buSzPts val="1100"/>
              <a:buChar char="•"/>
              <a:defRPr/>
            </a:lvl3pPr>
            <a:lvl4pPr marL="1828800" lvl="3" indent="-298450" algn="l">
              <a:lnSpc>
                <a:spcPct val="90000"/>
              </a:lnSpc>
              <a:spcBef>
                <a:spcPts val="1800"/>
              </a:spcBef>
              <a:spcAft>
                <a:spcPts val="0"/>
              </a:spcAft>
              <a:buClr>
                <a:schemeClr val="dk1"/>
              </a:buClr>
              <a:buSzPts val="1100"/>
              <a:buChar char="•"/>
              <a:defRPr/>
            </a:lvl4pPr>
            <a:lvl5pPr marL="2286000" lvl="4" indent="-298450" algn="l">
              <a:lnSpc>
                <a:spcPct val="90000"/>
              </a:lnSpc>
              <a:spcBef>
                <a:spcPts val="1800"/>
              </a:spcBef>
              <a:spcAft>
                <a:spcPts val="0"/>
              </a:spcAft>
              <a:buClr>
                <a:schemeClr val="dk1"/>
              </a:buClr>
              <a:buSzPts val="1100"/>
              <a:buChar char="•"/>
              <a:defRPr/>
            </a:lvl5pPr>
            <a:lvl6pPr marL="2743200" lvl="5" indent="-298450" algn="l">
              <a:lnSpc>
                <a:spcPct val="90000"/>
              </a:lnSpc>
              <a:spcBef>
                <a:spcPts val="1800"/>
              </a:spcBef>
              <a:spcAft>
                <a:spcPts val="0"/>
              </a:spcAft>
              <a:buClr>
                <a:schemeClr val="dk1"/>
              </a:buClr>
              <a:buSzPts val="1100"/>
              <a:buChar char="•"/>
              <a:defRPr/>
            </a:lvl6pPr>
            <a:lvl7pPr marL="3200400" lvl="6" indent="-298450" algn="l">
              <a:lnSpc>
                <a:spcPct val="90000"/>
              </a:lnSpc>
              <a:spcBef>
                <a:spcPts val="1800"/>
              </a:spcBef>
              <a:spcAft>
                <a:spcPts val="0"/>
              </a:spcAft>
              <a:buClr>
                <a:schemeClr val="dk1"/>
              </a:buClr>
              <a:buSzPts val="1100"/>
              <a:buChar char="•"/>
              <a:defRPr/>
            </a:lvl7pPr>
            <a:lvl8pPr marL="3657600" lvl="7" indent="-298450" algn="l">
              <a:lnSpc>
                <a:spcPct val="90000"/>
              </a:lnSpc>
              <a:spcBef>
                <a:spcPts val="1800"/>
              </a:spcBef>
              <a:spcAft>
                <a:spcPts val="0"/>
              </a:spcAft>
              <a:buClr>
                <a:schemeClr val="dk1"/>
              </a:buClr>
              <a:buSzPts val="1100"/>
              <a:buChar char="•"/>
              <a:defRPr/>
            </a:lvl8pPr>
            <a:lvl9pPr marL="4114800" lvl="8" indent="-298450" algn="l">
              <a:lnSpc>
                <a:spcPct val="90000"/>
              </a:lnSpc>
              <a:spcBef>
                <a:spcPts val="1800"/>
              </a:spcBef>
              <a:spcAft>
                <a:spcPts val="0"/>
              </a:spcAft>
              <a:buClr>
                <a:schemeClr val="dk1"/>
              </a:buClr>
              <a:buSzPts val="1100"/>
              <a:buChar char="•"/>
              <a:defRPr/>
            </a:lvl9pPr>
          </a:lstStyle>
          <a:p>
            <a:endParaRPr/>
          </a:p>
        </p:txBody>
      </p:sp>
      <p:sp>
        <p:nvSpPr>
          <p:cNvPr id="81" name="Google Shape;81;p14"/>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82" name="Google Shape;82;p14"/>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83" name="Google Shape;83;p14"/>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Заголовок и объект" type="obj">
  <p:cSld name="OBJECT">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519751" y="569251"/>
            <a:ext cx="6520500" cy="2066700"/>
          </a:xfrm>
          <a:prstGeom prst="rect">
            <a:avLst/>
          </a:prstGeom>
          <a:noFill/>
          <a:ln>
            <a:noFill/>
          </a:ln>
        </p:spPr>
        <p:txBody>
          <a:bodyPr spcFirstLastPara="1" wrap="square" lIns="57850" tIns="28900" rIns="57850" bIns="28900" anchor="ctr" anchorCtr="0">
            <a:normAutofit/>
          </a:bodyPr>
          <a:lstStyle>
            <a:lvl1pPr lvl="0" algn="l">
              <a:lnSpc>
                <a:spcPct val="90000"/>
              </a:lnSpc>
              <a:spcBef>
                <a:spcPts val="0"/>
              </a:spcBef>
              <a:spcAft>
                <a:spcPts val="0"/>
              </a:spcAft>
              <a:buClr>
                <a:schemeClr val="dk1"/>
              </a:buClr>
              <a:buSzPts val="11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23" name="Google Shape;23;p5"/>
          <p:cNvSpPr txBox="1">
            <a:spLocks noGrp="1"/>
          </p:cNvSpPr>
          <p:nvPr>
            <p:ph type="body" idx="1"/>
          </p:nvPr>
        </p:nvSpPr>
        <p:spPr>
          <a:xfrm>
            <a:off x="519751" y="2846250"/>
            <a:ext cx="6520500" cy="6783900"/>
          </a:xfrm>
          <a:prstGeom prst="rect">
            <a:avLst/>
          </a:prstGeom>
          <a:noFill/>
          <a:ln>
            <a:noFill/>
          </a:ln>
        </p:spPr>
        <p:txBody>
          <a:bodyPr spcFirstLastPara="1" wrap="square" lIns="57850" tIns="28900" rIns="57850" bIns="28900" anchor="t" anchorCtr="0">
            <a:normAutofit/>
          </a:bodyPr>
          <a:lstStyle>
            <a:lvl1pPr marL="457200" lvl="0" indent="-298450" algn="l">
              <a:lnSpc>
                <a:spcPct val="90000"/>
              </a:lnSpc>
              <a:spcBef>
                <a:spcPts val="3500"/>
              </a:spcBef>
              <a:spcAft>
                <a:spcPts val="0"/>
              </a:spcAft>
              <a:buClr>
                <a:schemeClr val="dk1"/>
              </a:buClr>
              <a:buSzPts val="1100"/>
              <a:buChar char="•"/>
              <a:defRPr/>
            </a:lvl1pPr>
            <a:lvl2pPr marL="914400" lvl="1" indent="-298450" algn="l">
              <a:lnSpc>
                <a:spcPct val="90000"/>
              </a:lnSpc>
              <a:spcBef>
                <a:spcPts val="1800"/>
              </a:spcBef>
              <a:spcAft>
                <a:spcPts val="0"/>
              </a:spcAft>
              <a:buClr>
                <a:schemeClr val="dk1"/>
              </a:buClr>
              <a:buSzPts val="1100"/>
              <a:buChar char="•"/>
              <a:defRPr/>
            </a:lvl2pPr>
            <a:lvl3pPr marL="1371600" lvl="2" indent="-298450" algn="l">
              <a:lnSpc>
                <a:spcPct val="90000"/>
              </a:lnSpc>
              <a:spcBef>
                <a:spcPts val="1800"/>
              </a:spcBef>
              <a:spcAft>
                <a:spcPts val="0"/>
              </a:spcAft>
              <a:buClr>
                <a:schemeClr val="dk1"/>
              </a:buClr>
              <a:buSzPts val="1100"/>
              <a:buChar char="•"/>
              <a:defRPr/>
            </a:lvl3pPr>
            <a:lvl4pPr marL="1828800" lvl="3" indent="-298450" algn="l">
              <a:lnSpc>
                <a:spcPct val="90000"/>
              </a:lnSpc>
              <a:spcBef>
                <a:spcPts val="1800"/>
              </a:spcBef>
              <a:spcAft>
                <a:spcPts val="0"/>
              </a:spcAft>
              <a:buClr>
                <a:schemeClr val="dk1"/>
              </a:buClr>
              <a:buSzPts val="1100"/>
              <a:buChar char="•"/>
              <a:defRPr/>
            </a:lvl4pPr>
            <a:lvl5pPr marL="2286000" lvl="4" indent="-298450" algn="l">
              <a:lnSpc>
                <a:spcPct val="90000"/>
              </a:lnSpc>
              <a:spcBef>
                <a:spcPts val="1800"/>
              </a:spcBef>
              <a:spcAft>
                <a:spcPts val="0"/>
              </a:spcAft>
              <a:buClr>
                <a:schemeClr val="dk1"/>
              </a:buClr>
              <a:buSzPts val="1100"/>
              <a:buChar char="•"/>
              <a:defRPr/>
            </a:lvl5pPr>
            <a:lvl6pPr marL="2743200" lvl="5" indent="-298450" algn="l">
              <a:lnSpc>
                <a:spcPct val="90000"/>
              </a:lnSpc>
              <a:spcBef>
                <a:spcPts val="1800"/>
              </a:spcBef>
              <a:spcAft>
                <a:spcPts val="0"/>
              </a:spcAft>
              <a:buClr>
                <a:schemeClr val="dk1"/>
              </a:buClr>
              <a:buSzPts val="1100"/>
              <a:buChar char="•"/>
              <a:defRPr/>
            </a:lvl6pPr>
            <a:lvl7pPr marL="3200400" lvl="6" indent="-298450" algn="l">
              <a:lnSpc>
                <a:spcPct val="90000"/>
              </a:lnSpc>
              <a:spcBef>
                <a:spcPts val="1800"/>
              </a:spcBef>
              <a:spcAft>
                <a:spcPts val="0"/>
              </a:spcAft>
              <a:buClr>
                <a:schemeClr val="dk1"/>
              </a:buClr>
              <a:buSzPts val="1100"/>
              <a:buChar char="•"/>
              <a:defRPr/>
            </a:lvl7pPr>
            <a:lvl8pPr marL="3657600" lvl="7" indent="-298450" algn="l">
              <a:lnSpc>
                <a:spcPct val="90000"/>
              </a:lnSpc>
              <a:spcBef>
                <a:spcPts val="1800"/>
              </a:spcBef>
              <a:spcAft>
                <a:spcPts val="0"/>
              </a:spcAft>
              <a:buClr>
                <a:schemeClr val="dk1"/>
              </a:buClr>
              <a:buSzPts val="1100"/>
              <a:buChar char="•"/>
              <a:defRPr/>
            </a:lvl8pPr>
            <a:lvl9pPr marL="4114800" lvl="8" indent="-298450" algn="l">
              <a:lnSpc>
                <a:spcPct val="90000"/>
              </a:lnSpc>
              <a:spcBef>
                <a:spcPts val="1800"/>
              </a:spcBef>
              <a:spcAft>
                <a:spcPts val="0"/>
              </a:spcAft>
              <a:buClr>
                <a:schemeClr val="dk1"/>
              </a:buClr>
              <a:buSzPts val="1100"/>
              <a:buChar char="•"/>
              <a:defRPr/>
            </a:lvl9pPr>
          </a:lstStyle>
          <a:p>
            <a:endParaRPr/>
          </a:p>
        </p:txBody>
      </p:sp>
      <p:sp>
        <p:nvSpPr>
          <p:cNvPr id="24" name="Google Shape;24;p5"/>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25" name="Google Shape;25;p5"/>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26" name="Google Shape;26;p5"/>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Заголовок раздела" type="secHead">
  <p:cSld name="SECTION_HEADER">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515813" y="2665576"/>
            <a:ext cx="6520500" cy="4447800"/>
          </a:xfrm>
          <a:prstGeom prst="rect">
            <a:avLst/>
          </a:prstGeom>
          <a:noFill/>
          <a:ln>
            <a:noFill/>
          </a:ln>
        </p:spPr>
        <p:txBody>
          <a:bodyPr spcFirstLastPara="1" wrap="square" lIns="57850" tIns="28900" rIns="57850" bIns="28900" anchor="b" anchorCtr="0">
            <a:normAutofit/>
          </a:bodyPr>
          <a:lstStyle>
            <a:lvl1pPr lvl="0" algn="l">
              <a:lnSpc>
                <a:spcPct val="90000"/>
              </a:lnSpc>
              <a:spcBef>
                <a:spcPts val="0"/>
              </a:spcBef>
              <a:spcAft>
                <a:spcPts val="0"/>
              </a:spcAft>
              <a:buClr>
                <a:schemeClr val="dk1"/>
              </a:buClr>
              <a:buSzPts val="21400"/>
              <a:buFont typeface="Calibri"/>
              <a:buNone/>
              <a:defRPr sz="21400"/>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29" name="Google Shape;29;p6"/>
          <p:cNvSpPr txBox="1">
            <a:spLocks noGrp="1"/>
          </p:cNvSpPr>
          <p:nvPr>
            <p:ph type="body" idx="1"/>
          </p:nvPr>
        </p:nvSpPr>
        <p:spPr>
          <a:xfrm>
            <a:off x="515813" y="7155228"/>
            <a:ext cx="6520500" cy="2338800"/>
          </a:xfrm>
          <a:prstGeom prst="rect">
            <a:avLst/>
          </a:prstGeom>
          <a:noFill/>
          <a:ln>
            <a:noFill/>
          </a:ln>
        </p:spPr>
        <p:txBody>
          <a:bodyPr spcFirstLastPara="1" wrap="square" lIns="57850" tIns="28900" rIns="57850" bIns="28900" anchor="t" anchorCtr="0">
            <a:normAutofit/>
          </a:bodyPr>
          <a:lstStyle>
            <a:lvl1pPr marL="457200" lvl="0" indent="-228600" algn="l">
              <a:lnSpc>
                <a:spcPct val="90000"/>
              </a:lnSpc>
              <a:spcBef>
                <a:spcPts val="3500"/>
              </a:spcBef>
              <a:spcAft>
                <a:spcPts val="0"/>
              </a:spcAft>
              <a:buClr>
                <a:srgbClr val="888888"/>
              </a:buClr>
              <a:buSzPts val="8600"/>
              <a:buNone/>
              <a:defRPr sz="8600">
                <a:solidFill>
                  <a:srgbClr val="888888"/>
                </a:solidFill>
              </a:defRPr>
            </a:lvl1pPr>
            <a:lvl2pPr marL="914400" lvl="1" indent="-228600" algn="l">
              <a:lnSpc>
                <a:spcPct val="90000"/>
              </a:lnSpc>
              <a:spcBef>
                <a:spcPts val="1800"/>
              </a:spcBef>
              <a:spcAft>
                <a:spcPts val="0"/>
              </a:spcAft>
              <a:buClr>
                <a:srgbClr val="888888"/>
              </a:buClr>
              <a:buSzPts val="7200"/>
              <a:buNone/>
              <a:defRPr sz="7200">
                <a:solidFill>
                  <a:srgbClr val="888888"/>
                </a:solidFill>
              </a:defRPr>
            </a:lvl2pPr>
            <a:lvl3pPr marL="1371600" lvl="2" indent="-228600" algn="l">
              <a:lnSpc>
                <a:spcPct val="90000"/>
              </a:lnSpc>
              <a:spcBef>
                <a:spcPts val="1800"/>
              </a:spcBef>
              <a:spcAft>
                <a:spcPts val="0"/>
              </a:spcAft>
              <a:buClr>
                <a:srgbClr val="888888"/>
              </a:buClr>
              <a:buSzPts val="6400"/>
              <a:buNone/>
              <a:defRPr sz="6400">
                <a:solidFill>
                  <a:srgbClr val="888888"/>
                </a:solidFill>
              </a:defRPr>
            </a:lvl3pPr>
            <a:lvl4pPr marL="1828800" lvl="3" indent="-228600" algn="l">
              <a:lnSpc>
                <a:spcPct val="90000"/>
              </a:lnSpc>
              <a:spcBef>
                <a:spcPts val="1800"/>
              </a:spcBef>
              <a:spcAft>
                <a:spcPts val="0"/>
              </a:spcAft>
              <a:buClr>
                <a:srgbClr val="888888"/>
              </a:buClr>
              <a:buSzPts val="5600"/>
              <a:buNone/>
              <a:defRPr sz="5600">
                <a:solidFill>
                  <a:srgbClr val="888888"/>
                </a:solidFill>
              </a:defRPr>
            </a:lvl4pPr>
            <a:lvl5pPr marL="2286000" lvl="4" indent="-228600" algn="l">
              <a:lnSpc>
                <a:spcPct val="90000"/>
              </a:lnSpc>
              <a:spcBef>
                <a:spcPts val="1800"/>
              </a:spcBef>
              <a:spcAft>
                <a:spcPts val="0"/>
              </a:spcAft>
              <a:buClr>
                <a:srgbClr val="888888"/>
              </a:buClr>
              <a:buSzPts val="5600"/>
              <a:buNone/>
              <a:defRPr sz="5600">
                <a:solidFill>
                  <a:srgbClr val="888888"/>
                </a:solidFill>
              </a:defRPr>
            </a:lvl5pPr>
            <a:lvl6pPr marL="2743200" lvl="5" indent="-228600" algn="l">
              <a:lnSpc>
                <a:spcPct val="90000"/>
              </a:lnSpc>
              <a:spcBef>
                <a:spcPts val="1800"/>
              </a:spcBef>
              <a:spcAft>
                <a:spcPts val="0"/>
              </a:spcAft>
              <a:buClr>
                <a:srgbClr val="888888"/>
              </a:buClr>
              <a:buSzPts val="5600"/>
              <a:buNone/>
              <a:defRPr sz="5600">
                <a:solidFill>
                  <a:srgbClr val="888888"/>
                </a:solidFill>
              </a:defRPr>
            </a:lvl6pPr>
            <a:lvl7pPr marL="3200400" lvl="6" indent="-228600" algn="l">
              <a:lnSpc>
                <a:spcPct val="90000"/>
              </a:lnSpc>
              <a:spcBef>
                <a:spcPts val="1800"/>
              </a:spcBef>
              <a:spcAft>
                <a:spcPts val="0"/>
              </a:spcAft>
              <a:buClr>
                <a:srgbClr val="888888"/>
              </a:buClr>
              <a:buSzPts val="5600"/>
              <a:buNone/>
              <a:defRPr sz="5600">
                <a:solidFill>
                  <a:srgbClr val="888888"/>
                </a:solidFill>
              </a:defRPr>
            </a:lvl7pPr>
            <a:lvl8pPr marL="3657600" lvl="7" indent="-228600" algn="l">
              <a:lnSpc>
                <a:spcPct val="90000"/>
              </a:lnSpc>
              <a:spcBef>
                <a:spcPts val="1800"/>
              </a:spcBef>
              <a:spcAft>
                <a:spcPts val="0"/>
              </a:spcAft>
              <a:buClr>
                <a:srgbClr val="888888"/>
              </a:buClr>
              <a:buSzPts val="5600"/>
              <a:buNone/>
              <a:defRPr sz="5600">
                <a:solidFill>
                  <a:srgbClr val="888888"/>
                </a:solidFill>
              </a:defRPr>
            </a:lvl8pPr>
            <a:lvl9pPr marL="4114800" lvl="8" indent="-228600" algn="l">
              <a:lnSpc>
                <a:spcPct val="90000"/>
              </a:lnSpc>
              <a:spcBef>
                <a:spcPts val="1800"/>
              </a:spcBef>
              <a:spcAft>
                <a:spcPts val="0"/>
              </a:spcAft>
              <a:buClr>
                <a:srgbClr val="888888"/>
              </a:buClr>
              <a:buSzPts val="5600"/>
              <a:buNone/>
              <a:defRPr sz="5600">
                <a:solidFill>
                  <a:srgbClr val="888888"/>
                </a:solidFill>
              </a:defRPr>
            </a:lvl9pPr>
          </a:lstStyle>
          <a:p>
            <a:endParaRPr/>
          </a:p>
        </p:txBody>
      </p:sp>
      <p:sp>
        <p:nvSpPr>
          <p:cNvPr id="30" name="Google Shape;30;p6"/>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31" name="Google Shape;31;p6"/>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32" name="Google Shape;32;p6"/>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Два объекта" type="twoObj">
  <p:cSld name="TWO_OBJECTS">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519751" y="569251"/>
            <a:ext cx="6520500" cy="2066700"/>
          </a:xfrm>
          <a:prstGeom prst="rect">
            <a:avLst/>
          </a:prstGeom>
          <a:noFill/>
          <a:ln>
            <a:noFill/>
          </a:ln>
        </p:spPr>
        <p:txBody>
          <a:bodyPr spcFirstLastPara="1" wrap="square" lIns="57850" tIns="28900" rIns="57850" bIns="28900" anchor="ctr" anchorCtr="0">
            <a:normAutofit/>
          </a:bodyPr>
          <a:lstStyle>
            <a:lvl1pPr lvl="0" algn="l">
              <a:lnSpc>
                <a:spcPct val="90000"/>
              </a:lnSpc>
              <a:spcBef>
                <a:spcPts val="0"/>
              </a:spcBef>
              <a:spcAft>
                <a:spcPts val="0"/>
              </a:spcAft>
              <a:buClr>
                <a:schemeClr val="dk1"/>
              </a:buClr>
              <a:buSzPts val="11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35" name="Google Shape;35;p7"/>
          <p:cNvSpPr txBox="1">
            <a:spLocks noGrp="1"/>
          </p:cNvSpPr>
          <p:nvPr>
            <p:ph type="body" idx="1"/>
          </p:nvPr>
        </p:nvSpPr>
        <p:spPr>
          <a:xfrm>
            <a:off x="519751" y="2846250"/>
            <a:ext cx="3213000" cy="6783900"/>
          </a:xfrm>
          <a:prstGeom prst="rect">
            <a:avLst/>
          </a:prstGeom>
          <a:noFill/>
          <a:ln>
            <a:noFill/>
          </a:ln>
        </p:spPr>
        <p:txBody>
          <a:bodyPr spcFirstLastPara="1" wrap="square" lIns="57850" tIns="28900" rIns="57850" bIns="28900" anchor="t" anchorCtr="0">
            <a:normAutofit/>
          </a:bodyPr>
          <a:lstStyle>
            <a:lvl1pPr marL="457200" lvl="0" indent="-298450" algn="l">
              <a:lnSpc>
                <a:spcPct val="90000"/>
              </a:lnSpc>
              <a:spcBef>
                <a:spcPts val="3500"/>
              </a:spcBef>
              <a:spcAft>
                <a:spcPts val="0"/>
              </a:spcAft>
              <a:buClr>
                <a:schemeClr val="dk1"/>
              </a:buClr>
              <a:buSzPts val="1100"/>
              <a:buChar char="•"/>
              <a:defRPr/>
            </a:lvl1pPr>
            <a:lvl2pPr marL="914400" lvl="1" indent="-298450" algn="l">
              <a:lnSpc>
                <a:spcPct val="90000"/>
              </a:lnSpc>
              <a:spcBef>
                <a:spcPts val="1800"/>
              </a:spcBef>
              <a:spcAft>
                <a:spcPts val="0"/>
              </a:spcAft>
              <a:buClr>
                <a:schemeClr val="dk1"/>
              </a:buClr>
              <a:buSzPts val="1100"/>
              <a:buChar char="•"/>
              <a:defRPr/>
            </a:lvl2pPr>
            <a:lvl3pPr marL="1371600" lvl="2" indent="-298450" algn="l">
              <a:lnSpc>
                <a:spcPct val="90000"/>
              </a:lnSpc>
              <a:spcBef>
                <a:spcPts val="1800"/>
              </a:spcBef>
              <a:spcAft>
                <a:spcPts val="0"/>
              </a:spcAft>
              <a:buClr>
                <a:schemeClr val="dk1"/>
              </a:buClr>
              <a:buSzPts val="1100"/>
              <a:buChar char="•"/>
              <a:defRPr/>
            </a:lvl3pPr>
            <a:lvl4pPr marL="1828800" lvl="3" indent="-298450" algn="l">
              <a:lnSpc>
                <a:spcPct val="90000"/>
              </a:lnSpc>
              <a:spcBef>
                <a:spcPts val="1800"/>
              </a:spcBef>
              <a:spcAft>
                <a:spcPts val="0"/>
              </a:spcAft>
              <a:buClr>
                <a:schemeClr val="dk1"/>
              </a:buClr>
              <a:buSzPts val="1100"/>
              <a:buChar char="•"/>
              <a:defRPr/>
            </a:lvl4pPr>
            <a:lvl5pPr marL="2286000" lvl="4" indent="-298450" algn="l">
              <a:lnSpc>
                <a:spcPct val="90000"/>
              </a:lnSpc>
              <a:spcBef>
                <a:spcPts val="1800"/>
              </a:spcBef>
              <a:spcAft>
                <a:spcPts val="0"/>
              </a:spcAft>
              <a:buClr>
                <a:schemeClr val="dk1"/>
              </a:buClr>
              <a:buSzPts val="1100"/>
              <a:buChar char="•"/>
              <a:defRPr/>
            </a:lvl5pPr>
            <a:lvl6pPr marL="2743200" lvl="5" indent="-298450" algn="l">
              <a:lnSpc>
                <a:spcPct val="90000"/>
              </a:lnSpc>
              <a:spcBef>
                <a:spcPts val="1800"/>
              </a:spcBef>
              <a:spcAft>
                <a:spcPts val="0"/>
              </a:spcAft>
              <a:buClr>
                <a:schemeClr val="dk1"/>
              </a:buClr>
              <a:buSzPts val="1100"/>
              <a:buChar char="•"/>
              <a:defRPr/>
            </a:lvl6pPr>
            <a:lvl7pPr marL="3200400" lvl="6" indent="-298450" algn="l">
              <a:lnSpc>
                <a:spcPct val="90000"/>
              </a:lnSpc>
              <a:spcBef>
                <a:spcPts val="1800"/>
              </a:spcBef>
              <a:spcAft>
                <a:spcPts val="0"/>
              </a:spcAft>
              <a:buClr>
                <a:schemeClr val="dk1"/>
              </a:buClr>
              <a:buSzPts val="1100"/>
              <a:buChar char="•"/>
              <a:defRPr/>
            </a:lvl7pPr>
            <a:lvl8pPr marL="3657600" lvl="7" indent="-298450" algn="l">
              <a:lnSpc>
                <a:spcPct val="90000"/>
              </a:lnSpc>
              <a:spcBef>
                <a:spcPts val="1800"/>
              </a:spcBef>
              <a:spcAft>
                <a:spcPts val="0"/>
              </a:spcAft>
              <a:buClr>
                <a:schemeClr val="dk1"/>
              </a:buClr>
              <a:buSzPts val="1100"/>
              <a:buChar char="•"/>
              <a:defRPr/>
            </a:lvl8pPr>
            <a:lvl9pPr marL="4114800" lvl="8" indent="-298450" algn="l">
              <a:lnSpc>
                <a:spcPct val="90000"/>
              </a:lnSpc>
              <a:spcBef>
                <a:spcPts val="1800"/>
              </a:spcBef>
              <a:spcAft>
                <a:spcPts val="0"/>
              </a:spcAft>
              <a:buClr>
                <a:schemeClr val="dk1"/>
              </a:buClr>
              <a:buSzPts val="1100"/>
              <a:buChar char="•"/>
              <a:defRPr/>
            </a:lvl9pPr>
          </a:lstStyle>
          <a:p>
            <a:endParaRPr/>
          </a:p>
        </p:txBody>
      </p:sp>
      <p:sp>
        <p:nvSpPr>
          <p:cNvPr id="36" name="Google Shape;36;p7"/>
          <p:cNvSpPr txBox="1">
            <a:spLocks noGrp="1"/>
          </p:cNvSpPr>
          <p:nvPr>
            <p:ph type="body" idx="2"/>
          </p:nvPr>
        </p:nvSpPr>
        <p:spPr>
          <a:xfrm>
            <a:off x="3827251" y="2846250"/>
            <a:ext cx="3213000" cy="6783900"/>
          </a:xfrm>
          <a:prstGeom prst="rect">
            <a:avLst/>
          </a:prstGeom>
          <a:noFill/>
          <a:ln>
            <a:noFill/>
          </a:ln>
        </p:spPr>
        <p:txBody>
          <a:bodyPr spcFirstLastPara="1" wrap="square" lIns="57850" tIns="28900" rIns="57850" bIns="28900" anchor="t" anchorCtr="0">
            <a:normAutofit/>
          </a:bodyPr>
          <a:lstStyle>
            <a:lvl1pPr marL="457200" lvl="0" indent="-298450" algn="l">
              <a:lnSpc>
                <a:spcPct val="90000"/>
              </a:lnSpc>
              <a:spcBef>
                <a:spcPts val="3500"/>
              </a:spcBef>
              <a:spcAft>
                <a:spcPts val="0"/>
              </a:spcAft>
              <a:buClr>
                <a:schemeClr val="dk1"/>
              </a:buClr>
              <a:buSzPts val="1100"/>
              <a:buChar char="•"/>
              <a:defRPr/>
            </a:lvl1pPr>
            <a:lvl2pPr marL="914400" lvl="1" indent="-298450" algn="l">
              <a:lnSpc>
                <a:spcPct val="90000"/>
              </a:lnSpc>
              <a:spcBef>
                <a:spcPts val="1800"/>
              </a:spcBef>
              <a:spcAft>
                <a:spcPts val="0"/>
              </a:spcAft>
              <a:buClr>
                <a:schemeClr val="dk1"/>
              </a:buClr>
              <a:buSzPts val="1100"/>
              <a:buChar char="•"/>
              <a:defRPr/>
            </a:lvl2pPr>
            <a:lvl3pPr marL="1371600" lvl="2" indent="-298450" algn="l">
              <a:lnSpc>
                <a:spcPct val="90000"/>
              </a:lnSpc>
              <a:spcBef>
                <a:spcPts val="1800"/>
              </a:spcBef>
              <a:spcAft>
                <a:spcPts val="0"/>
              </a:spcAft>
              <a:buClr>
                <a:schemeClr val="dk1"/>
              </a:buClr>
              <a:buSzPts val="1100"/>
              <a:buChar char="•"/>
              <a:defRPr/>
            </a:lvl3pPr>
            <a:lvl4pPr marL="1828800" lvl="3" indent="-298450" algn="l">
              <a:lnSpc>
                <a:spcPct val="90000"/>
              </a:lnSpc>
              <a:spcBef>
                <a:spcPts val="1800"/>
              </a:spcBef>
              <a:spcAft>
                <a:spcPts val="0"/>
              </a:spcAft>
              <a:buClr>
                <a:schemeClr val="dk1"/>
              </a:buClr>
              <a:buSzPts val="1100"/>
              <a:buChar char="•"/>
              <a:defRPr/>
            </a:lvl4pPr>
            <a:lvl5pPr marL="2286000" lvl="4" indent="-298450" algn="l">
              <a:lnSpc>
                <a:spcPct val="90000"/>
              </a:lnSpc>
              <a:spcBef>
                <a:spcPts val="1800"/>
              </a:spcBef>
              <a:spcAft>
                <a:spcPts val="0"/>
              </a:spcAft>
              <a:buClr>
                <a:schemeClr val="dk1"/>
              </a:buClr>
              <a:buSzPts val="1100"/>
              <a:buChar char="•"/>
              <a:defRPr/>
            </a:lvl5pPr>
            <a:lvl6pPr marL="2743200" lvl="5" indent="-298450" algn="l">
              <a:lnSpc>
                <a:spcPct val="90000"/>
              </a:lnSpc>
              <a:spcBef>
                <a:spcPts val="1800"/>
              </a:spcBef>
              <a:spcAft>
                <a:spcPts val="0"/>
              </a:spcAft>
              <a:buClr>
                <a:schemeClr val="dk1"/>
              </a:buClr>
              <a:buSzPts val="1100"/>
              <a:buChar char="•"/>
              <a:defRPr/>
            </a:lvl6pPr>
            <a:lvl7pPr marL="3200400" lvl="6" indent="-298450" algn="l">
              <a:lnSpc>
                <a:spcPct val="90000"/>
              </a:lnSpc>
              <a:spcBef>
                <a:spcPts val="1800"/>
              </a:spcBef>
              <a:spcAft>
                <a:spcPts val="0"/>
              </a:spcAft>
              <a:buClr>
                <a:schemeClr val="dk1"/>
              </a:buClr>
              <a:buSzPts val="1100"/>
              <a:buChar char="•"/>
              <a:defRPr/>
            </a:lvl7pPr>
            <a:lvl8pPr marL="3657600" lvl="7" indent="-298450" algn="l">
              <a:lnSpc>
                <a:spcPct val="90000"/>
              </a:lnSpc>
              <a:spcBef>
                <a:spcPts val="1800"/>
              </a:spcBef>
              <a:spcAft>
                <a:spcPts val="0"/>
              </a:spcAft>
              <a:buClr>
                <a:schemeClr val="dk1"/>
              </a:buClr>
              <a:buSzPts val="1100"/>
              <a:buChar char="•"/>
              <a:defRPr/>
            </a:lvl8pPr>
            <a:lvl9pPr marL="4114800" lvl="8" indent="-298450" algn="l">
              <a:lnSpc>
                <a:spcPct val="90000"/>
              </a:lnSpc>
              <a:spcBef>
                <a:spcPts val="1800"/>
              </a:spcBef>
              <a:spcAft>
                <a:spcPts val="0"/>
              </a:spcAft>
              <a:buClr>
                <a:schemeClr val="dk1"/>
              </a:buClr>
              <a:buSzPts val="1100"/>
              <a:buChar char="•"/>
              <a:defRPr/>
            </a:lvl9pPr>
          </a:lstStyle>
          <a:p>
            <a:endParaRPr/>
          </a:p>
        </p:txBody>
      </p:sp>
      <p:sp>
        <p:nvSpPr>
          <p:cNvPr id="37" name="Google Shape;37;p7"/>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38" name="Google Shape;38;p7"/>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39" name="Google Shape;39;p7"/>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Сравнение" type="twoTxTwoObj">
  <p:cSld name="TWO_OBJECTS_WITH_TEX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520735" y="569251"/>
            <a:ext cx="6520500" cy="2066700"/>
          </a:xfrm>
          <a:prstGeom prst="rect">
            <a:avLst/>
          </a:prstGeom>
          <a:noFill/>
          <a:ln>
            <a:noFill/>
          </a:ln>
        </p:spPr>
        <p:txBody>
          <a:bodyPr spcFirstLastPara="1" wrap="square" lIns="57850" tIns="28900" rIns="57850" bIns="28900" anchor="ctr" anchorCtr="0">
            <a:normAutofit/>
          </a:bodyPr>
          <a:lstStyle>
            <a:lvl1pPr lvl="0" algn="l">
              <a:lnSpc>
                <a:spcPct val="90000"/>
              </a:lnSpc>
              <a:spcBef>
                <a:spcPts val="0"/>
              </a:spcBef>
              <a:spcAft>
                <a:spcPts val="0"/>
              </a:spcAft>
              <a:buClr>
                <a:schemeClr val="dk1"/>
              </a:buClr>
              <a:buSzPts val="11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42" name="Google Shape;42;p8"/>
          <p:cNvSpPr txBox="1">
            <a:spLocks noGrp="1"/>
          </p:cNvSpPr>
          <p:nvPr>
            <p:ph type="body" idx="1"/>
          </p:nvPr>
        </p:nvSpPr>
        <p:spPr>
          <a:xfrm>
            <a:off x="520736" y="2621026"/>
            <a:ext cx="3198300" cy="1284600"/>
          </a:xfrm>
          <a:prstGeom prst="rect">
            <a:avLst/>
          </a:prstGeom>
          <a:noFill/>
          <a:ln>
            <a:noFill/>
          </a:ln>
        </p:spPr>
        <p:txBody>
          <a:bodyPr spcFirstLastPara="1" wrap="square" lIns="57850" tIns="28900" rIns="57850" bIns="28900" anchor="b" anchorCtr="0">
            <a:normAutofit/>
          </a:bodyPr>
          <a:lstStyle>
            <a:lvl1pPr marL="457200" lvl="0" indent="-228600" algn="l">
              <a:lnSpc>
                <a:spcPct val="90000"/>
              </a:lnSpc>
              <a:spcBef>
                <a:spcPts val="3500"/>
              </a:spcBef>
              <a:spcAft>
                <a:spcPts val="0"/>
              </a:spcAft>
              <a:buClr>
                <a:schemeClr val="dk1"/>
              </a:buClr>
              <a:buSzPts val="8600"/>
              <a:buNone/>
              <a:defRPr sz="8600" b="1"/>
            </a:lvl1pPr>
            <a:lvl2pPr marL="914400" lvl="1" indent="-228600" algn="l">
              <a:lnSpc>
                <a:spcPct val="90000"/>
              </a:lnSpc>
              <a:spcBef>
                <a:spcPts val="1800"/>
              </a:spcBef>
              <a:spcAft>
                <a:spcPts val="0"/>
              </a:spcAft>
              <a:buClr>
                <a:schemeClr val="dk1"/>
              </a:buClr>
              <a:buSzPts val="7200"/>
              <a:buNone/>
              <a:defRPr sz="7200" b="1"/>
            </a:lvl2pPr>
            <a:lvl3pPr marL="1371600" lvl="2" indent="-228600" algn="l">
              <a:lnSpc>
                <a:spcPct val="90000"/>
              </a:lnSpc>
              <a:spcBef>
                <a:spcPts val="1800"/>
              </a:spcBef>
              <a:spcAft>
                <a:spcPts val="0"/>
              </a:spcAft>
              <a:buClr>
                <a:schemeClr val="dk1"/>
              </a:buClr>
              <a:buSzPts val="6400"/>
              <a:buNone/>
              <a:defRPr sz="6400" b="1"/>
            </a:lvl3pPr>
            <a:lvl4pPr marL="1828800" lvl="3" indent="-228600" algn="l">
              <a:lnSpc>
                <a:spcPct val="90000"/>
              </a:lnSpc>
              <a:spcBef>
                <a:spcPts val="1800"/>
              </a:spcBef>
              <a:spcAft>
                <a:spcPts val="0"/>
              </a:spcAft>
              <a:buClr>
                <a:schemeClr val="dk1"/>
              </a:buClr>
              <a:buSzPts val="5600"/>
              <a:buNone/>
              <a:defRPr sz="5600" b="1"/>
            </a:lvl4pPr>
            <a:lvl5pPr marL="2286000" lvl="4" indent="-228600" algn="l">
              <a:lnSpc>
                <a:spcPct val="90000"/>
              </a:lnSpc>
              <a:spcBef>
                <a:spcPts val="1800"/>
              </a:spcBef>
              <a:spcAft>
                <a:spcPts val="0"/>
              </a:spcAft>
              <a:buClr>
                <a:schemeClr val="dk1"/>
              </a:buClr>
              <a:buSzPts val="5600"/>
              <a:buNone/>
              <a:defRPr sz="5600" b="1"/>
            </a:lvl5pPr>
            <a:lvl6pPr marL="2743200" lvl="5" indent="-228600" algn="l">
              <a:lnSpc>
                <a:spcPct val="90000"/>
              </a:lnSpc>
              <a:spcBef>
                <a:spcPts val="1800"/>
              </a:spcBef>
              <a:spcAft>
                <a:spcPts val="0"/>
              </a:spcAft>
              <a:buClr>
                <a:schemeClr val="dk1"/>
              </a:buClr>
              <a:buSzPts val="5600"/>
              <a:buNone/>
              <a:defRPr sz="5600" b="1"/>
            </a:lvl6pPr>
            <a:lvl7pPr marL="3200400" lvl="6" indent="-228600" algn="l">
              <a:lnSpc>
                <a:spcPct val="90000"/>
              </a:lnSpc>
              <a:spcBef>
                <a:spcPts val="1800"/>
              </a:spcBef>
              <a:spcAft>
                <a:spcPts val="0"/>
              </a:spcAft>
              <a:buClr>
                <a:schemeClr val="dk1"/>
              </a:buClr>
              <a:buSzPts val="5600"/>
              <a:buNone/>
              <a:defRPr sz="5600" b="1"/>
            </a:lvl7pPr>
            <a:lvl8pPr marL="3657600" lvl="7" indent="-228600" algn="l">
              <a:lnSpc>
                <a:spcPct val="90000"/>
              </a:lnSpc>
              <a:spcBef>
                <a:spcPts val="1800"/>
              </a:spcBef>
              <a:spcAft>
                <a:spcPts val="0"/>
              </a:spcAft>
              <a:buClr>
                <a:schemeClr val="dk1"/>
              </a:buClr>
              <a:buSzPts val="5600"/>
              <a:buNone/>
              <a:defRPr sz="5600" b="1"/>
            </a:lvl8pPr>
            <a:lvl9pPr marL="4114800" lvl="8" indent="-228600" algn="l">
              <a:lnSpc>
                <a:spcPct val="90000"/>
              </a:lnSpc>
              <a:spcBef>
                <a:spcPts val="1800"/>
              </a:spcBef>
              <a:spcAft>
                <a:spcPts val="0"/>
              </a:spcAft>
              <a:buClr>
                <a:schemeClr val="dk1"/>
              </a:buClr>
              <a:buSzPts val="5600"/>
              <a:buNone/>
              <a:defRPr sz="5600" b="1"/>
            </a:lvl9pPr>
          </a:lstStyle>
          <a:p>
            <a:endParaRPr/>
          </a:p>
        </p:txBody>
      </p:sp>
      <p:sp>
        <p:nvSpPr>
          <p:cNvPr id="43" name="Google Shape;43;p8"/>
          <p:cNvSpPr txBox="1">
            <a:spLocks noGrp="1"/>
          </p:cNvSpPr>
          <p:nvPr>
            <p:ph type="body" idx="2"/>
          </p:nvPr>
        </p:nvSpPr>
        <p:spPr>
          <a:xfrm>
            <a:off x="520736" y="3905552"/>
            <a:ext cx="3198300" cy="5744400"/>
          </a:xfrm>
          <a:prstGeom prst="rect">
            <a:avLst/>
          </a:prstGeom>
          <a:noFill/>
          <a:ln>
            <a:noFill/>
          </a:ln>
        </p:spPr>
        <p:txBody>
          <a:bodyPr spcFirstLastPara="1" wrap="square" lIns="57850" tIns="28900" rIns="57850" bIns="28900" anchor="t" anchorCtr="0">
            <a:normAutofit/>
          </a:bodyPr>
          <a:lstStyle>
            <a:lvl1pPr marL="457200" lvl="0" indent="-298450" algn="l">
              <a:lnSpc>
                <a:spcPct val="90000"/>
              </a:lnSpc>
              <a:spcBef>
                <a:spcPts val="3500"/>
              </a:spcBef>
              <a:spcAft>
                <a:spcPts val="0"/>
              </a:spcAft>
              <a:buClr>
                <a:schemeClr val="dk1"/>
              </a:buClr>
              <a:buSzPts val="1100"/>
              <a:buChar char="•"/>
              <a:defRPr/>
            </a:lvl1pPr>
            <a:lvl2pPr marL="914400" lvl="1" indent="-298450" algn="l">
              <a:lnSpc>
                <a:spcPct val="90000"/>
              </a:lnSpc>
              <a:spcBef>
                <a:spcPts val="1800"/>
              </a:spcBef>
              <a:spcAft>
                <a:spcPts val="0"/>
              </a:spcAft>
              <a:buClr>
                <a:schemeClr val="dk1"/>
              </a:buClr>
              <a:buSzPts val="1100"/>
              <a:buChar char="•"/>
              <a:defRPr/>
            </a:lvl2pPr>
            <a:lvl3pPr marL="1371600" lvl="2" indent="-298450" algn="l">
              <a:lnSpc>
                <a:spcPct val="90000"/>
              </a:lnSpc>
              <a:spcBef>
                <a:spcPts val="1800"/>
              </a:spcBef>
              <a:spcAft>
                <a:spcPts val="0"/>
              </a:spcAft>
              <a:buClr>
                <a:schemeClr val="dk1"/>
              </a:buClr>
              <a:buSzPts val="1100"/>
              <a:buChar char="•"/>
              <a:defRPr/>
            </a:lvl3pPr>
            <a:lvl4pPr marL="1828800" lvl="3" indent="-298450" algn="l">
              <a:lnSpc>
                <a:spcPct val="90000"/>
              </a:lnSpc>
              <a:spcBef>
                <a:spcPts val="1800"/>
              </a:spcBef>
              <a:spcAft>
                <a:spcPts val="0"/>
              </a:spcAft>
              <a:buClr>
                <a:schemeClr val="dk1"/>
              </a:buClr>
              <a:buSzPts val="1100"/>
              <a:buChar char="•"/>
              <a:defRPr/>
            </a:lvl4pPr>
            <a:lvl5pPr marL="2286000" lvl="4" indent="-298450" algn="l">
              <a:lnSpc>
                <a:spcPct val="90000"/>
              </a:lnSpc>
              <a:spcBef>
                <a:spcPts val="1800"/>
              </a:spcBef>
              <a:spcAft>
                <a:spcPts val="0"/>
              </a:spcAft>
              <a:buClr>
                <a:schemeClr val="dk1"/>
              </a:buClr>
              <a:buSzPts val="1100"/>
              <a:buChar char="•"/>
              <a:defRPr/>
            </a:lvl5pPr>
            <a:lvl6pPr marL="2743200" lvl="5" indent="-298450" algn="l">
              <a:lnSpc>
                <a:spcPct val="90000"/>
              </a:lnSpc>
              <a:spcBef>
                <a:spcPts val="1800"/>
              </a:spcBef>
              <a:spcAft>
                <a:spcPts val="0"/>
              </a:spcAft>
              <a:buClr>
                <a:schemeClr val="dk1"/>
              </a:buClr>
              <a:buSzPts val="1100"/>
              <a:buChar char="•"/>
              <a:defRPr/>
            </a:lvl6pPr>
            <a:lvl7pPr marL="3200400" lvl="6" indent="-298450" algn="l">
              <a:lnSpc>
                <a:spcPct val="90000"/>
              </a:lnSpc>
              <a:spcBef>
                <a:spcPts val="1800"/>
              </a:spcBef>
              <a:spcAft>
                <a:spcPts val="0"/>
              </a:spcAft>
              <a:buClr>
                <a:schemeClr val="dk1"/>
              </a:buClr>
              <a:buSzPts val="1100"/>
              <a:buChar char="•"/>
              <a:defRPr/>
            </a:lvl7pPr>
            <a:lvl8pPr marL="3657600" lvl="7" indent="-298450" algn="l">
              <a:lnSpc>
                <a:spcPct val="90000"/>
              </a:lnSpc>
              <a:spcBef>
                <a:spcPts val="1800"/>
              </a:spcBef>
              <a:spcAft>
                <a:spcPts val="0"/>
              </a:spcAft>
              <a:buClr>
                <a:schemeClr val="dk1"/>
              </a:buClr>
              <a:buSzPts val="1100"/>
              <a:buChar char="•"/>
              <a:defRPr/>
            </a:lvl8pPr>
            <a:lvl9pPr marL="4114800" lvl="8" indent="-298450" algn="l">
              <a:lnSpc>
                <a:spcPct val="90000"/>
              </a:lnSpc>
              <a:spcBef>
                <a:spcPts val="1800"/>
              </a:spcBef>
              <a:spcAft>
                <a:spcPts val="0"/>
              </a:spcAft>
              <a:buClr>
                <a:schemeClr val="dk1"/>
              </a:buClr>
              <a:buSzPts val="1100"/>
              <a:buChar char="•"/>
              <a:defRPr/>
            </a:lvl9pPr>
          </a:lstStyle>
          <a:p>
            <a:endParaRPr/>
          </a:p>
        </p:txBody>
      </p:sp>
      <p:sp>
        <p:nvSpPr>
          <p:cNvPr id="44" name="Google Shape;44;p8"/>
          <p:cNvSpPr txBox="1">
            <a:spLocks noGrp="1"/>
          </p:cNvSpPr>
          <p:nvPr>
            <p:ph type="body" idx="3"/>
          </p:nvPr>
        </p:nvSpPr>
        <p:spPr>
          <a:xfrm>
            <a:off x="3827251" y="2621026"/>
            <a:ext cx="3213900" cy="1284600"/>
          </a:xfrm>
          <a:prstGeom prst="rect">
            <a:avLst/>
          </a:prstGeom>
          <a:noFill/>
          <a:ln>
            <a:noFill/>
          </a:ln>
        </p:spPr>
        <p:txBody>
          <a:bodyPr spcFirstLastPara="1" wrap="square" lIns="57850" tIns="28900" rIns="57850" bIns="28900" anchor="b" anchorCtr="0">
            <a:normAutofit/>
          </a:bodyPr>
          <a:lstStyle>
            <a:lvl1pPr marL="457200" lvl="0" indent="-228600" algn="l">
              <a:lnSpc>
                <a:spcPct val="90000"/>
              </a:lnSpc>
              <a:spcBef>
                <a:spcPts val="3500"/>
              </a:spcBef>
              <a:spcAft>
                <a:spcPts val="0"/>
              </a:spcAft>
              <a:buClr>
                <a:schemeClr val="dk1"/>
              </a:buClr>
              <a:buSzPts val="8600"/>
              <a:buNone/>
              <a:defRPr sz="8600" b="1"/>
            </a:lvl1pPr>
            <a:lvl2pPr marL="914400" lvl="1" indent="-228600" algn="l">
              <a:lnSpc>
                <a:spcPct val="90000"/>
              </a:lnSpc>
              <a:spcBef>
                <a:spcPts val="1800"/>
              </a:spcBef>
              <a:spcAft>
                <a:spcPts val="0"/>
              </a:spcAft>
              <a:buClr>
                <a:schemeClr val="dk1"/>
              </a:buClr>
              <a:buSzPts val="7200"/>
              <a:buNone/>
              <a:defRPr sz="7200" b="1"/>
            </a:lvl2pPr>
            <a:lvl3pPr marL="1371600" lvl="2" indent="-228600" algn="l">
              <a:lnSpc>
                <a:spcPct val="90000"/>
              </a:lnSpc>
              <a:spcBef>
                <a:spcPts val="1800"/>
              </a:spcBef>
              <a:spcAft>
                <a:spcPts val="0"/>
              </a:spcAft>
              <a:buClr>
                <a:schemeClr val="dk1"/>
              </a:buClr>
              <a:buSzPts val="6400"/>
              <a:buNone/>
              <a:defRPr sz="6400" b="1"/>
            </a:lvl3pPr>
            <a:lvl4pPr marL="1828800" lvl="3" indent="-228600" algn="l">
              <a:lnSpc>
                <a:spcPct val="90000"/>
              </a:lnSpc>
              <a:spcBef>
                <a:spcPts val="1800"/>
              </a:spcBef>
              <a:spcAft>
                <a:spcPts val="0"/>
              </a:spcAft>
              <a:buClr>
                <a:schemeClr val="dk1"/>
              </a:buClr>
              <a:buSzPts val="5600"/>
              <a:buNone/>
              <a:defRPr sz="5600" b="1"/>
            </a:lvl4pPr>
            <a:lvl5pPr marL="2286000" lvl="4" indent="-228600" algn="l">
              <a:lnSpc>
                <a:spcPct val="90000"/>
              </a:lnSpc>
              <a:spcBef>
                <a:spcPts val="1800"/>
              </a:spcBef>
              <a:spcAft>
                <a:spcPts val="0"/>
              </a:spcAft>
              <a:buClr>
                <a:schemeClr val="dk1"/>
              </a:buClr>
              <a:buSzPts val="5600"/>
              <a:buNone/>
              <a:defRPr sz="5600" b="1"/>
            </a:lvl5pPr>
            <a:lvl6pPr marL="2743200" lvl="5" indent="-228600" algn="l">
              <a:lnSpc>
                <a:spcPct val="90000"/>
              </a:lnSpc>
              <a:spcBef>
                <a:spcPts val="1800"/>
              </a:spcBef>
              <a:spcAft>
                <a:spcPts val="0"/>
              </a:spcAft>
              <a:buClr>
                <a:schemeClr val="dk1"/>
              </a:buClr>
              <a:buSzPts val="5600"/>
              <a:buNone/>
              <a:defRPr sz="5600" b="1"/>
            </a:lvl6pPr>
            <a:lvl7pPr marL="3200400" lvl="6" indent="-228600" algn="l">
              <a:lnSpc>
                <a:spcPct val="90000"/>
              </a:lnSpc>
              <a:spcBef>
                <a:spcPts val="1800"/>
              </a:spcBef>
              <a:spcAft>
                <a:spcPts val="0"/>
              </a:spcAft>
              <a:buClr>
                <a:schemeClr val="dk1"/>
              </a:buClr>
              <a:buSzPts val="5600"/>
              <a:buNone/>
              <a:defRPr sz="5600" b="1"/>
            </a:lvl7pPr>
            <a:lvl8pPr marL="3657600" lvl="7" indent="-228600" algn="l">
              <a:lnSpc>
                <a:spcPct val="90000"/>
              </a:lnSpc>
              <a:spcBef>
                <a:spcPts val="1800"/>
              </a:spcBef>
              <a:spcAft>
                <a:spcPts val="0"/>
              </a:spcAft>
              <a:buClr>
                <a:schemeClr val="dk1"/>
              </a:buClr>
              <a:buSzPts val="5600"/>
              <a:buNone/>
              <a:defRPr sz="5600" b="1"/>
            </a:lvl8pPr>
            <a:lvl9pPr marL="4114800" lvl="8" indent="-228600" algn="l">
              <a:lnSpc>
                <a:spcPct val="90000"/>
              </a:lnSpc>
              <a:spcBef>
                <a:spcPts val="1800"/>
              </a:spcBef>
              <a:spcAft>
                <a:spcPts val="0"/>
              </a:spcAft>
              <a:buClr>
                <a:schemeClr val="dk1"/>
              </a:buClr>
              <a:buSzPts val="5600"/>
              <a:buNone/>
              <a:defRPr sz="5600" b="1"/>
            </a:lvl9pPr>
          </a:lstStyle>
          <a:p>
            <a:endParaRPr/>
          </a:p>
        </p:txBody>
      </p:sp>
      <p:sp>
        <p:nvSpPr>
          <p:cNvPr id="45" name="Google Shape;45;p8"/>
          <p:cNvSpPr txBox="1">
            <a:spLocks noGrp="1"/>
          </p:cNvSpPr>
          <p:nvPr>
            <p:ph type="body" idx="4"/>
          </p:nvPr>
        </p:nvSpPr>
        <p:spPr>
          <a:xfrm>
            <a:off x="3827251" y="3905552"/>
            <a:ext cx="3213900" cy="5744400"/>
          </a:xfrm>
          <a:prstGeom prst="rect">
            <a:avLst/>
          </a:prstGeom>
          <a:noFill/>
          <a:ln>
            <a:noFill/>
          </a:ln>
        </p:spPr>
        <p:txBody>
          <a:bodyPr spcFirstLastPara="1" wrap="square" lIns="57850" tIns="28900" rIns="57850" bIns="28900" anchor="t" anchorCtr="0">
            <a:normAutofit/>
          </a:bodyPr>
          <a:lstStyle>
            <a:lvl1pPr marL="457200" lvl="0" indent="-298450" algn="l">
              <a:lnSpc>
                <a:spcPct val="90000"/>
              </a:lnSpc>
              <a:spcBef>
                <a:spcPts val="3500"/>
              </a:spcBef>
              <a:spcAft>
                <a:spcPts val="0"/>
              </a:spcAft>
              <a:buClr>
                <a:schemeClr val="dk1"/>
              </a:buClr>
              <a:buSzPts val="1100"/>
              <a:buChar char="•"/>
              <a:defRPr/>
            </a:lvl1pPr>
            <a:lvl2pPr marL="914400" lvl="1" indent="-298450" algn="l">
              <a:lnSpc>
                <a:spcPct val="90000"/>
              </a:lnSpc>
              <a:spcBef>
                <a:spcPts val="1800"/>
              </a:spcBef>
              <a:spcAft>
                <a:spcPts val="0"/>
              </a:spcAft>
              <a:buClr>
                <a:schemeClr val="dk1"/>
              </a:buClr>
              <a:buSzPts val="1100"/>
              <a:buChar char="•"/>
              <a:defRPr/>
            </a:lvl2pPr>
            <a:lvl3pPr marL="1371600" lvl="2" indent="-298450" algn="l">
              <a:lnSpc>
                <a:spcPct val="90000"/>
              </a:lnSpc>
              <a:spcBef>
                <a:spcPts val="1800"/>
              </a:spcBef>
              <a:spcAft>
                <a:spcPts val="0"/>
              </a:spcAft>
              <a:buClr>
                <a:schemeClr val="dk1"/>
              </a:buClr>
              <a:buSzPts val="1100"/>
              <a:buChar char="•"/>
              <a:defRPr/>
            </a:lvl3pPr>
            <a:lvl4pPr marL="1828800" lvl="3" indent="-298450" algn="l">
              <a:lnSpc>
                <a:spcPct val="90000"/>
              </a:lnSpc>
              <a:spcBef>
                <a:spcPts val="1800"/>
              </a:spcBef>
              <a:spcAft>
                <a:spcPts val="0"/>
              </a:spcAft>
              <a:buClr>
                <a:schemeClr val="dk1"/>
              </a:buClr>
              <a:buSzPts val="1100"/>
              <a:buChar char="•"/>
              <a:defRPr/>
            </a:lvl4pPr>
            <a:lvl5pPr marL="2286000" lvl="4" indent="-298450" algn="l">
              <a:lnSpc>
                <a:spcPct val="90000"/>
              </a:lnSpc>
              <a:spcBef>
                <a:spcPts val="1800"/>
              </a:spcBef>
              <a:spcAft>
                <a:spcPts val="0"/>
              </a:spcAft>
              <a:buClr>
                <a:schemeClr val="dk1"/>
              </a:buClr>
              <a:buSzPts val="1100"/>
              <a:buChar char="•"/>
              <a:defRPr/>
            </a:lvl5pPr>
            <a:lvl6pPr marL="2743200" lvl="5" indent="-298450" algn="l">
              <a:lnSpc>
                <a:spcPct val="90000"/>
              </a:lnSpc>
              <a:spcBef>
                <a:spcPts val="1800"/>
              </a:spcBef>
              <a:spcAft>
                <a:spcPts val="0"/>
              </a:spcAft>
              <a:buClr>
                <a:schemeClr val="dk1"/>
              </a:buClr>
              <a:buSzPts val="1100"/>
              <a:buChar char="•"/>
              <a:defRPr/>
            </a:lvl6pPr>
            <a:lvl7pPr marL="3200400" lvl="6" indent="-298450" algn="l">
              <a:lnSpc>
                <a:spcPct val="90000"/>
              </a:lnSpc>
              <a:spcBef>
                <a:spcPts val="1800"/>
              </a:spcBef>
              <a:spcAft>
                <a:spcPts val="0"/>
              </a:spcAft>
              <a:buClr>
                <a:schemeClr val="dk1"/>
              </a:buClr>
              <a:buSzPts val="1100"/>
              <a:buChar char="•"/>
              <a:defRPr/>
            </a:lvl7pPr>
            <a:lvl8pPr marL="3657600" lvl="7" indent="-298450" algn="l">
              <a:lnSpc>
                <a:spcPct val="90000"/>
              </a:lnSpc>
              <a:spcBef>
                <a:spcPts val="1800"/>
              </a:spcBef>
              <a:spcAft>
                <a:spcPts val="0"/>
              </a:spcAft>
              <a:buClr>
                <a:schemeClr val="dk1"/>
              </a:buClr>
              <a:buSzPts val="1100"/>
              <a:buChar char="•"/>
              <a:defRPr/>
            </a:lvl8pPr>
            <a:lvl9pPr marL="4114800" lvl="8" indent="-298450" algn="l">
              <a:lnSpc>
                <a:spcPct val="90000"/>
              </a:lnSpc>
              <a:spcBef>
                <a:spcPts val="1800"/>
              </a:spcBef>
              <a:spcAft>
                <a:spcPts val="0"/>
              </a:spcAft>
              <a:buClr>
                <a:schemeClr val="dk1"/>
              </a:buClr>
              <a:buSzPts val="1100"/>
              <a:buChar char="•"/>
              <a:defRPr/>
            </a:lvl9pPr>
          </a:lstStyle>
          <a:p>
            <a:endParaRPr/>
          </a:p>
        </p:txBody>
      </p:sp>
      <p:sp>
        <p:nvSpPr>
          <p:cNvPr id="46" name="Google Shape;46;p8"/>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47" name="Google Shape;47;p8"/>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48" name="Google Shape;48;p8"/>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Только заголовок" type="titleOnly">
  <p:cSld name="TITLE_ONLY">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519751" y="569251"/>
            <a:ext cx="6520500" cy="2066700"/>
          </a:xfrm>
          <a:prstGeom prst="rect">
            <a:avLst/>
          </a:prstGeom>
          <a:noFill/>
          <a:ln>
            <a:noFill/>
          </a:ln>
        </p:spPr>
        <p:txBody>
          <a:bodyPr spcFirstLastPara="1" wrap="square" lIns="57850" tIns="28900" rIns="57850" bIns="28900" anchor="ctr" anchorCtr="0">
            <a:normAutofit/>
          </a:bodyPr>
          <a:lstStyle>
            <a:lvl1pPr lvl="0" algn="l">
              <a:lnSpc>
                <a:spcPct val="90000"/>
              </a:lnSpc>
              <a:spcBef>
                <a:spcPts val="0"/>
              </a:spcBef>
              <a:spcAft>
                <a:spcPts val="0"/>
              </a:spcAft>
              <a:buClr>
                <a:schemeClr val="dk1"/>
              </a:buClr>
              <a:buSzPts val="11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51" name="Google Shape;51;p9"/>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52" name="Google Shape;52;p9"/>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53" name="Google Shape;53;p9"/>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Пустой слайд" type="blank">
  <p:cSld name="BLANK">
    <p:spTree>
      <p:nvGrpSpPr>
        <p:cNvPr id="1" name="Shape 54"/>
        <p:cNvGrpSpPr/>
        <p:nvPr/>
      </p:nvGrpSpPr>
      <p:grpSpPr>
        <a:xfrm>
          <a:off x="0" y="0"/>
          <a:ext cx="0" cy="0"/>
          <a:chOff x="0" y="0"/>
          <a:chExt cx="0" cy="0"/>
        </a:xfrm>
      </p:grpSpPr>
      <p:sp>
        <p:nvSpPr>
          <p:cNvPr id="55" name="Google Shape;55;p10"/>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56" name="Google Shape;56;p10"/>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57" name="Google Shape;57;p10"/>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Объект с подписью" type="objTx">
  <p:cSld name="OBJECT_WITH_CAPTION_TEXT">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520735" y="712800"/>
            <a:ext cx="2438400" cy="2494800"/>
          </a:xfrm>
          <a:prstGeom prst="rect">
            <a:avLst/>
          </a:prstGeom>
          <a:noFill/>
          <a:ln>
            <a:noFill/>
          </a:ln>
        </p:spPr>
        <p:txBody>
          <a:bodyPr spcFirstLastPara="1" wrap="square" lIns="57850" tIns="28900" rIns="57850" bIns="28900" anchor="b" anchorCtr="0">
            <a:normAutofit/>
          </a:bodyPr>
          <a:lstStyle>
            <a:lvl1pPr lvl="0" algn="l">
              <a:lnSpc>
                <a:spcPct val="90000"/>
              </a:lnSpc>
              <a:spcBef>
                <a:spcPts val="0"/>
              </a:spcBef>
              <a:spcAft>
                <a:spcPts val="0"/>
              </a:spcAft>
              <a:buClr>
                <a:schemeClr val="dk1"/>
              </a:buClr>
              <a:buSzPts val="11400"/>
              <a:buFont typeface="Calibri"/>
              <a:buNone/>
              <a:defRPr sz="11400"/>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60" name="Google Shape;60;p11"/>
          <p:cNvSpPr txBox="1">
            <a:spLocks noGrp="1"/>
          </p:cNvSpPr>
          <p:nvPr>
            <p:ph type="body" idx="1"/>
          </p:nvPr>
        </p:nvSpPr>
        <p:spPr>
          <a:xfrm>
            <a:off x="3213985" y="1539451"/>
            <a:ext cx="3827100" cy="7598400"/>
          </a:xfrm>
          <a:prstGeom prst="rect">
            <a:avLst/>
          </a:prstGeom>
          <a:noFill/>
          <a:ln>
            <a:noFill/>
          </a:ln>
        </p:spPr>
        <p:txBody>
          <a:bodyPr spcFirstLastPara="1" wrap="square" lIns="57850" tIns="28900" rIns="57850" bIns="28900" anchor="t" anchorCtr="0">
            <a:normAutofit/>
          </a:bodyPr>
          <a:lstStyle>
            <a:lvl1pPr marL="457200" lvl="0" indent="-952500" algn="l">
              <a:lnSpc>
                <a:spcPct val="90000"/>
              </a:lnSpc>
              <a:spcBef>
                <a:spcPts val="3500"/>
              </a:spcBef>
              <a:spcAft>
                <a:spcPts val="0"/>
              </a:spcAft>
              <a:buClr>
                <a:schemeClr val="dk1"/>
              </a:buClr>
              <a:buSzPts val="11400"/>
              <a:buChar char="•"/>
              <a:defRPr sz="11400"/>
            </a:lvl1pPr>
            <a:lvl2pPr marL="914400" lvl="1" indent="-863600" algn="l">
              <a:lnSpc>
                <a:spcPct val="90000"/>
              </a:lnSpc>
              <a:spcBef>
                <a:spcPts val="1800"/>
              </a:spcBef>
              <a:spcAft>
                <a:spcPts val="0"/>
              </a:spcAft>
              <a:buClr>
                <a:schemeClr val="dk1"/>
              </a:buClr>
              <a:buSzPts val="10000"/>
              <a:buChar char="•"/>
              <a:defRPr sz="10000"/>
            </a:lvl2pPr>
            <a:lvl3pPr marL="1371600" lvl="2" indent="-774700" algn="l">
              <a:lnSpc>
                <a:spcPct val="90000"/>
              </a:lnSpc>
              <a:spcBef>
                <a:spcPts val="1800"/>
              </a:spcBef>
              <a:spcAft>
                <a:spcPts val="0"/>
              </a:spcAft>
              <a:buClr>
                <a:schemeClr val="dk1"/>
              </a:buClr>
              <a:buSzPts val="8600"/>
              <a:buChar char="•"/>
              <a:defRPr sz="8600"/>
            </a:lvl3pPr>
            <a:lvl4pPr marL="1828800" lvl="3" indent="-685800" algn="l">
              <a:lnSpc>
                <a:spcPct val="90000"/>
              </a:lnSpc>
              <a:spcBef>
                <a:spcPts val="1800"/>
              </a:spcBef>
              <a:spcAft>
                <a:spcPts val="0"/>
              </a:spcAft>
              <a:buClr>
                <a:schemeClr val="dk1"/>
              </a:buClr>
              <a:buSzPts val="7200"/>
              <a:buChar char="•"/>
              <a:defRPr sz="7200"/>
            </a:lvl4pPr>
            <a:lvl5pPr marL="2286000" lvl="4" indent="-685800" algn="l">
              <a:lnSpc>
                <a:spcPct val="90000"/>
              </a:lnSpc>
              <a:spcBef>
                <a:spcPts val="1800"/>
              </a:spcBef>
              <a:spcAft>
                <a:spcPts val="0"/>
              </a:spcAft>
              <a:buClr>
                <a:schemeClr val="dk1"/>
              </a:buClr>
              <a:buSzPts val="7200"/>
              <a:buChar char="•"/>
              <a:defRPr sz="7200"/>
            </a:lvl5pPr>
            <a:lvl6pPr marL="2743200" lvl="5" indent="-685800" algn="l">
              <a:lnSpc>
                <a:spcPct val="90000"/>
              </a:lnSpc>
              <a:spcBef>
                <a:spcPts val="1800"/>
              </a:spcBef>
              <a:spcAft>
                <a:spcPts val="0"/>
              </a:spcAft>
              <a:buClr>
                <a:schemeClr val="dk1"/>
              </a:buClr>
              <a:buSzPts val="7200"/>
              <a:buChar char="•"/>
              <a:defRPr sz="7200"/>
            </a:lvl6pPr>
            <a:lvl7pPr marL="3200400" lvl="6" indent="-685800" algn="l">
              <a:lnSpc>
                <a:spcPct val="90000"/>
              </a:lnSpc>
              <a:spcBef>
                <a:spcPts val="1800"/>
              </a:spcBef>
              <a:spcAft>
                <a:spcPts val="0"/>
              </a:spcAft>
              <a:buClr>
                <a:schemeClr val="dk1"/>
              </a:buClr>
              <a:buSzPts val="7200"/>
              <a:buChar char="•"/>
              <a:defRPr sz="7200"/>
            </a:lvl7pPr>
            <a:lvl8pPr marL="3657600" lvl="7" indent="-685800" algn="l">
              <a:lnSpc>
                <a:spcPct val="90000"/>
              </a:lnSpc>
              <a:spcBef>
                <a:spcPts val="1800"/>
              </a:spcBef>
              <a:spcAft>
                <a:spcPts val="0"/>
              </a:spcAft>
              <a:buClr>
                <a:schemeClr val="dk1"/>
              </a:buClr>
              <a:buSzPts val="7200"/>
              <a:buChar char="•"/>
              <a:defRPr sz="7200"/>
            </a:lvl8pPr>
            <a:lvl9pPr marL="4114800" lvl="8" indent="-685800" algn="l">
              <a:lnSpc>
                <a:spcPct val="90000"/>
              </a:lnSpc>
              <a:spcBef>
                <a:spcPts val="1800"/>
              </a:spcBef>
              <a:spcAft>
                <a:spcPts val="0"/>
              </a:spcAft>
              <a:buClr>
                <a:schemeClr val="dk1"/>
              </a:buClr>
              <a:buSzPts val="7200"/>
              <a:buChar char="•"/>
              <a:defRPr sz="7200"/>
            </a:lvl9pPr>
          </a:lstStyle>
          <a:p>
            <a:endParaRPr/>
          </a:p>
        </p:txBody>
      </p:sp>
      <p:sp>
        <p:nvSpPr>
          <p:cNvPr id="61" name="Google Shape;61;p11"/>
          <p:cNvSpPr txBox="1">
            <a:spLocks noGrp="1"/>
          </p:cNvSpPr>
          <p:nvPr>
            <p:ph type="body" idx="2"/>
          </p:nvPr>
        </p:nvSpPr>
        <p:spPr>
          <a:xfrm>
            <a:off x="520735" y="3207600"/>
            <a:ext cx="2438400" cy="5942400"/>
          </a:xfrm>
          <a:prstGeom prst="rect">
            <a:avLst/>
          </a:prstGeom>
          <a:noFill/>
          <a:ln>
            <a:noFill/>
          </a:ln>
        </p:spPr>
        <p:txBody>
          <a:bodyPr spcFirstLastPara="1" wrap="square" lIns="57850" tIns="28900" rIns="57850" bIns="28900" anchor="t" anchorCtr="0">
            <a:normAutofit/>
          </a:bodyPr>
          <a:lstStyle>
            <a:lvl1pPr marL="457200" lvl="0" indent="-228600" algn="l">
              <a:lnSpc>
                <a:spcPct val="90000"/>
              </a:lnSpc>
              <a:spcBef>
                <a:spcPts val="3500"/>
              </a:spcBef>
              <a:spcAft>
                <a:spcPts val="0"/>
              </a:spcAft>
              <a:buClr>
                <a:schemeClr val="dk1"/>
              </a:buClr>
              <a:buSzPts val="5600"/>
              <a:buNone/>
              <a:defRPr sz="5600"/>
            </a:lvl1pPr>
            <a:lvl2pPr marL="914400" lvl="1" indent="-228600" algn="l">
              <a:lnSpc>
                <a:spcPct val="90000"/>
              </a:lnSpc>
              <a:spcBef>
                <a:spcPts val="1800"/>
              </a:spcBef>
              <a:spcAft>
                <a:spcPts val="0"/>
              </a:spcAft>
              <a:buClr>
                <a:schemeClr val="dk1"/>
              </a:buClr>
              <a:buSzPts val="4900"/>
              <a:buNone/>
              <a:defRPr sz="4900"/>
            </a:lvl2pPr>
            <a:lvl3pPr marL="1371600" lvl="2" indent="-228600" algn="l">
              <a:lnSpc>
                <a:spcPct val="90000"/>
              </a:lnSpc>
              <a:spcBef>
                <a:spcPts val="1800"/>
              </a:spcBef>
              <a:spcAft>
                <a:spcPts val="0"/>
              </a:spcAft>
              <a:buClr>
                <a:schemeClr val="dk1"/>
              </a:buClr>
              <a:buSzPts val="4200"/>
              <a:buNone/>
              <a:defRPr sz="4200"/>
            </a:lvl3pPr>
            <a:lvl4pPr marL="1828800" lvl="3" indent="-228600" algn="l">
              <a:lnSpc>
                <a:spcPct val="90000"/>
              </a:lnSpc>
              <a:spcBef>
                <a:spcPts val="1800"/>
              </a:spcBef>
              <a:spcAft>
                <a:spcPts val="0"/>
              </a:spcAft>
              <a:buClr>
                <a:schemeClr val="dk1"/>
              </a:buClr>
              <a:buSzPts val="3500"/>
              <a:buNone/>
              <a:defRPr sz="3500"/>
            </a:lvl4pPr>
            <a:lvl5pPr marL="2286000" lvl="4" indent="-228600" algn="l">
              <a:lnSpc>
                <a:spcPct val="90000"/>
              </a:lnSpc>
              <a:spcBef>
                <a:spcPts val="1800"/>
              </a:spcBef>
              <a:spcAft>
                <a:spcPts val="0"/>
              </a:spcAft>
              <a:buClr>
                <a:schemeClr val="dk1"/>
              </a:buClr>
              <a:buSzPts val="3500"/>
              <a:buNone/>
              <a:defRPr sz="3500"/>
            </a:lvl5pPr>
            <a:lvl6pPr marL="2743200" lvl="5" indent="-228600" algn="l">
              <a:lnSpc>
                <a:spcPct val="90000"/>
              </a:lnSpc>
              <a:spcBef>
                <a:spcPts val="1800"/>
              </a:spcBef>
              <a:spcAft>
                <a:spcPts val="0"/>
              </a:spcAft>
              <a:buClr>
                <a:schemeClr val="dk1"/>
              </a:buClr>
              <a:buSzPts val="3500"/>
              <a:buNone/>
              <a:defRPr sz="3500"/>
            </a:lvl6pPr>
            <a:lvl7pPr marL="3200400" lvl="6" indent="-228600" algn="l">
              <a:lnSpc>
                <a:spcPct val="90000"/>
              </a:lnSpc>
              <a:spcBef>
                <a:spcPts val="1800"/>
              </a:spcBef>
              <a:spcAft>
                <a:spcPts val="0"/>
              </a:spcAft>
              <a:buClr>
                <a:schemeClr val="dk1"/>
              </a:buClr>
              <a:buSzPts val="3500"/>
              <a:buNone/>
              <a:defRPr sz="3500"/>
            </a:lvl7pPr>
            <a:lvl8pPr marL="3657600" lvl="7" indent="-228600" algn="l">
              <a:lnSpc>
                <a:spcPct val="90000"/>
              </a:lnSpc>
              <a:spcBef>
                <a:spcPts val="1800"/>
              </a:spcBef>
              <a:spcAft>
                <a:spcPts val="0"/>
              </a:spcAft>
              <a:buClr>
                <a:schemeClr val="dk1"/>
              </a:buClr>
              <a:buSzPts val="3500"/>
              <a:buNone/>
              <a:defRPr sz="3500"/>
            </a:lvl8pPr>
            <a:lvl9pPr marL="4114800" lvl="8" indent="-228600" algn="l">
              <a:lnSpc>
                <a:spcPct val="90000"/>
              </a:lnSpc>
              <a:spcBef>
                <a:spcPts val="1800"/>
              </a:spcBef>
              <a:spcAft>
                <a:spcPts val="0"/>
              </a:spcAft>
              <a:buClr>
                <a:schemeClr val="dk1"/>
              </a:buClr>
              <a:buSzPts val="3500"/>
              <a:buNone/>
              <a:defRPr sz="3500"/>
            </a:lvl9pPr>
          </a:lstStyle>
          <a:p>
            <a:endParaRPr/>
          </a:p>
        </p:txBody>
      </p:sp>
      <p:sp>
        <p:nvSpPr>
          <p:cNvPr id="62" name="Google Shape;62;p11"/>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63" name="Google Shape;63;p11"/>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64" name="Google Shape;64;p11"/>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Рисунок с подписью" type="picTx">
  <p:cSld name="PICTURE_WITH_CAPTION_TEXT">
    <p:spTree>
      <p:nvGrpSpPr>
        <p:cNvPr id="1" name="Shape 65"/>
        <p:cNvGrpSpPr/>
        <p:nvPr/>
      </p:nvGrpSpPr>
      <p:grpSpPr>
        <a:xfrm>
          <a:off x="0" y="0"/>
          <a:ext cx="0" cy="0"/>
          <a:chOff x="0" y="0"/>
          <a:chExt cx="0" cy="0"/>
        </a:xfrm>
      </p:grpSpPr>
      <p:sp>
        <p:nvSpPr>
          <p:cNvPr id="66" name="Google Shape;66;p12"/>
          <p:cNvSpPr txBox="1">
            <a:spLocks noGrp="1"/>
          </p:cNvSpPr>
          <p:nvPr>
            <p:ph type="title"/>
          </p:nvPr>
        </p:nvSpPr>
        <p:spPr>
          <a:xfrm>
            <a:off x="520735" y="712800"/>
            <a:ext cx="2438400" cy="2494800"/>
          </a:xfrm>
          <a:prstGeom prst="rect">
            <a:avLst/>
          </a:prstGeom>
          <a:noFill/>
          <a:ln>
            <a:noFill/>
          </a:ln>
        </p:spPr>
        <p:txBody>
          <a:bodyPr spcFirstLastPara="1" wrap="square" lIns="57850" tIns="28900" rIns="57850" bIns="28900" anchor="b" anchorCtr="0">
            <a:normAutofit/>
          </a:bodyPr>
          <a:lstStyle>
            <a:lvl1pPr lvl="0" algn="l">
              <a:lnSpc>
                <a:spcPct val="90000"/>
              </a:lnSpc>
              <a:spcBef>
                <a:spcPts val="0"/>
              </a:spcBef>
              <a:spcAft>
                <a:spcPts val="0"/>
              </a:spcAft>
              <a:buClr>
                <a:schemeClr val="dk1"/>
              </a:buClr>
              <a:buSzPts val="11400"/>
              <a:buFont typeface="Calibri"/>
              <a:buNone/>
              <a:defRPr sz="11400"/>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67" name="Google Shape;67;p12"/>
          <p:cNvSpPr>
            <a:spLocks noGrp="1"/>
          </p:cNvSpPr>
          <p:nvPr>
            <p:ph type="pic" idx="2"/>
          </p:nvPr>
        </p:nvSpPr>
        <p:spPr>
          <a:xfrm>
            <a:off x="3213985" y="1539451"/>
            <a:ext cx="3827100" cy="7598400"/>
          </a:xfrm>
          <a:prstGeom prst="rect">
            <a:avLst/>
          </a:prstGeom>
          <a:noFill/>
          <a:ln>
            <a:noFill/>
          </a:ln>
        </p:spPr>
      </p:sp>
      <p:sp>
        <p:nvSpPr>
          <p:cNvPr id="68" name="Google Shape;68;p12"/>
          <p:cNvSpPr txBox="1">
            <a:spLocks noGrp="1"/>
          </p:cNvSpPr>
          <p:nvPr>
            <p:ph type="body" idx="1"/>
          </p:nvPr>
        </p:nvSpPr>
        <p:spPr>
          <a:xfrm>
            <a:off x="520735" y="3207600"/>
            <a:ext cx="2438400" cy="5942400"/>
          </a:xfrm>
          <a:prstGeom prst="rect">
            <a:avLst/>
          </a:prstGeom>
          <a:noFill/>
          <a:ln>
            <a:noFill/>
          </a:ln>
        </p:spPr>
        <p:txBody>
          <a:bodyPr spcFirstLastPara="1" wrap="square" lIns="57850" tIns="28900" rIns="57850" bIns="28900" anchor="t" anchorCtr="0">
            <a:normAutofit/>
          </a:bodyPr>
          <a:lstStyle>
            <a:lvl1pPr marL="457200" lvl="0" indent="-228600" algn="l">
              <a:lnSpc>
                <a:spcPct val="90000"/>
              </a:lnSpc>
              <a:spcBef>
                <a:spcPts val="3500"/>
              </a:spcBef>
              <a:spcAft>
                <a:spcPts val="0"/>
              </a:spcAft>
              <a:buClr>
                <a:schemeClr val="dk1"/>
              </a:buClr>
              <a:buSzPts val="5600"/>
              <a:buNone/>
              <a:defRPr sz="5600"/>
            </a:lvl1pPr>
            <a:lvl2pPr marL="914400" lvl="1" indent="-228600" algn="l">
              <a:lnSpc>
                <a:spcPct val="90000"/>
              </a:lnSpc>
              <a:spcBef>
                <a:spcPts val="1800"/>
              </a:spcBef>
              <a:spcAft>
                <a:spcPts val="0"/>
              </a:spcAft>
              <a:buClr>
                <a:schemeClr val="dk1"/>
              </a:buClr>
              <a:buSzPts val="4900"/>
              <a:buNone/>
              <a:defRPr sz="4900"/>
            </a:lvl2pPr>
            <a:lvl3pPr marL="1371600" lvl="2" indent="-228600" algn="l">
              <a:lnSpc>
                <a:spcPct val="90000"/>
              </a:lnSpc>
              <a:spcBef>
                <a:spcPts val="1800"/>
              </a:spcBef>
              <a:spcAft>
                <a:spcPts val="0"/>
              </a:spcAft>
              <a:buClr>
                <a:schemeClr val="dk1"/>
              </a:buClr>
              <a:buSzPts val="4200"/>
              <a:buNone/>
              <a:defRPr sz="4200"/>
            </a:lvl3pPr>
            <a:lvl4pPr marL="1828800" lvl="3" indent="-228600" algn="l">
              <a:lnSpc>
                <a:spcPct val="90000"/>
              </a:lnSpc>
              <a:spcBef>
                <a:spcPts val="1800"/>
              </a:spcBef>
              <a:spcAft>
                <a:spcPts val="0"/>
              </a:spcAft>
              <a:buClr>
                <a:schemeClr val="dk1"/>
              </a:buClr>
              <a:buSzPts val="3500"/>
              <a:buNone/>
              <a:defRPr sz="3500"/>
            </a:lvl4pPr>
            <a:lvl5pPr marL="2286000" lvl="4" indent="-228600" algn="l">
              <a:lnSpc>
                <a:spcPct val="90000"/>
              </a:lnSpc>
              <a:spcBef>
                <a:spcPts val="1800"/>
              </a:spcBef>
              <a:spcAft>
                <a:spcPts val="0"/>
              </a:spcAft>
              <a:buClr>
                <a:schemeClr val="dk1"/>
              </a:buClr>
              <a:buSzPts val="3500"/>
              <a:buNone/>
              <a:defRPr sz="3500"/>
            </a:lvl5pPr>
            <a:lvl6pPr marL="2743200" lvl="5" indent="-228600" algn="l">
              <a:lnSpc>
                <a:spcPct val="90000"/>
              </a:lnSpc>
              <a:spcBef>
                <a:spcPts val="1800"/>
              </a:spcBef>
              <a:spcAft>
                <a:spcPts val="0"/>
              </a:spcAft>
              <a:buClr>
                <a:schemeClr val="dk1"/>
              </a:buClr>
              <a:buSzPts val="3500"/>
              <a:buNone/>
              <a:defRPr sz="3500"/>
            </a:lvl6pPr>
            <a:lvl7pPr marL="3200400" lvl="6" indent="-228600" algn="l">
              <a:lnSpc>
                <a:spcPct val="90000"/>
              </a:lnSpc>
              <a:spcBef>
                <a:spcPts val="1800"/>
              </a:spcBef>
              <a:spcAft>
                <a:spcPts val="0"/>
              </a:spcAft>
              <a:buClr>
                <a:schemeClr val="dk1"/>
              </a:buClr>
              <a:buSzPts val="3500"/>
              <a:buNone/>
              <a:defRPr sz="3500"/>
            </a:lvl7pPr>
            <a:lvl8pPr marL="3657600" lvl="7" indent="-228600" algn="l">
              <a:lnSpc>
                <a:spcPct val="90000"/>
              </a:lnSpc>
              <a:spcBef>
                <a:spcPts val="1800"/>
              </a:spcBef>
              <a:spcAft>
                <a:spcPts val="0"/>
              </a:spcAft>
              <a:buClr>
                <a:schemeClr val="dk1"/>
              </a:buClr>
              <a:buSzPts val="3500"/>
              <a:buNone/>
              <a:defRPr sz="3500"/>
            </a:lvl8pPr>
            <a:lvl9pPr marL="4114800" lvl="8" indent="-228600" algn="l">
              <a:lnSpc>
                <a:spcPct val="90000"/>
              </a:lnSpc>
              <a:spcBef>
                <a:spcPts val="1800"/>
              </a:spcBef>
              <a:spcAft>
                <a:spcPts val="0"/>
              </a:spcAft>
              <a:buClr>
                <a:schemeClr val="dk1"/>
              </a:buClr>
              <a:buSzPts val="3500"/>
              <a:buNone/>
              <a:defRPr sz="3500"/>
            </a:lvl9pPr>
          </a:lstStyle>
          <a:p>
            <a:endParaRPr/>
          </a:p>
        </p:txBody>
      </p:sp>
      <p:sp>
        <p:nvSpPr>
          <p:cNvPr id="69" name="Google Shape;69;p12"/>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70" name="Google Shape;70;p12"/>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lvl="0" algn="ctr">
              <a:lnSpc>
                <a:spcPct val="100000"/>
              </a:lnSpc>
              <a:spcBef>
                <a:spcPts val="0"/>
              </a:spcBef>
              <a:spcAft>
                <a:spcPts val="0"/>
              </a:spcAft>
              <a:buSzPts val="900"/>
              <a:buNone/>
              <a:defRPr/>
            </a:lvl1pPr>
            <a:lvl2pPr lvl="1" algn="l">
              <a:lnSpc>
                <a:spcPct val="100000"/>
              </a:lnSpc>
              <a:spcBef>
                <a:spcPts val="0"/>
              </a:spcBef>
              <a:spcAft>
                <a:spcPts val="0"/>
              </a:spcAft>
              <a:buSzPts val="900"/>
              <a:buNone/>
              <a:defRPr/>
            </a:lvl2pPr>
            <a:lvl3pPr lvl="2" algn="l">
              <a:lnSpc>
                <a:spcPct val="100000"/>
              </a:lnSpc>
              <a:spcBef>
                <a:spcPts val="0"/>
              </a:spcBef>
              <a:spcAft>
                <a:spcPts val="0"/>
              </a:spcAft>
              <a:buSzPts val="900"/>
              <a:buNone/>
              <a:defRPr/>
            </a:lvl3pPr>
            <a:lvl4pPr lvl="3" algn="l">
              <a:lnSpc>
                <a:spcPct val="100000"/>
              </a:lnSpc>
              <a:spcBef>
                <a:spcPts val="0"/>
              </a:spcBef>
              <a:spcAft>
                <a:spcPts val="0"/>
              </a:spcAft>
              <a:buSzPts val="900"/>
              <a:buNone/>
              <a:defRPr/>
            </a:lvl4pPr>
            <a:lvl5pPr lvl="4" algn="l">
              <a:lnSpc>
                <a:spcPct val="100000"/>
              </a:lnSpc>
              <a:spcBef>
                <a:spcPts val="0"/>
              </a:spcBef>
              <a:spcAft>
                <a:spcPts val="0"/>
              </a:spcAft>
              <a:buSzPts val="900"/>
              <a:buNone/>
              <a:defRPr/>
            </a:lvl5pPr>
            <a:lvl6pPr lvl="5" algn="l">
              <a:lnSpc>
                <a:spcPct val="100000"/>
              </a:lnSpc>
              <a:spcBef>
                <a:spcPts val="0"/>
              </a:spcBef>
              <a:spcAft>
                <a:spcPts val="0"/>
              </a:spcAft>
              <a:buSzPts val="900"/>
              <a:buNone/>
              <a:defRPr/>
            </a:lvl6pPr>
            <a:lvl7pPr lvl="6" algn="l">
              <a:lnSpc>
                <a:spcPct val="100000"/>
              </a:lnSpc>
              <a:spcBef>
                <a:spcPts val="0"/>
              </a:spcBef>
              <a:spcAft>
                <a:spcPts val="0"/>
              </a:spcAft>
              <a:buSzPts val="900"/>
              <a:buNone/>
              <a:defRPr/>
            </a:lvl7pPr>
            <a:lvl8pPr lvl="7" algn="l">
              <a:lnSpc>
                <a:spcPct val="100000"/>
              </a:lnSpc>
              <a:spcBef>
                <a:spcPts val="0"/>
              </a:spcBef>
              <a:spcAft>
                <a:spcPts val="0"/>
              </a:spcAft>
              <a:buSzPts val="900"/>
              <a:buNone/>
              <a:defRPr/>
            </a:lvl8pPr>
            <a:lvl9pPr lvl="8" algn="l">
              <a:lnSpc>
                <a:spcPct val="100000"/>
              </a:lnSpc>
              <a:spcBef>
                <a:spcPts val="0"/>
              </a:spcBef>
              <a:spcAft>
                <a:spcPts val="0"/>
              </a:spcAft>
              <a:buSzPts val="900"/>
              <a:buNone/>
              <a:defRPr/>
            </a:lvl9pPr>
          </a:lstStyle>
          <a:p>
            <a:endParaRPr/>
          </a:p>
        </p:txBody>
      </p:sp>
      <p:sp>
        <p:nvSpPr>
          <p:cNvPr id="71" name="Google Shape;71;p12"/>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519751" y="569251"/>
            <a:ext cx="6520500" cy="2066700"/>
          </a:xfrm>
          <a:prstGeom prst="rect">
            <a:avLst/>
          </a:prstGeom>
          <a:noFill/>
          <a:ln>
            <a:noFill/>
          </a:ln>
        </p:spPr>
        <p:txBody>
          <a:bodyPr spcFirstLastPara="1" wrap="square" lIns="57850" tIns="28900" rIns="57850" bIns="28900" anchor="ctr" anchorCtr="0">
            <a:normAutofit/>
          </a:bodyPr>
          <a:lstStyle>
            <a:lvl1pPr marR="0" lvl="0" algn="l" rtl="0">
              <a:lnSpc>
                <a:spcPct val="90000"/>
              </a:lnSpc>
              <a:spcBef>
                <a:spcPts val="0"/>
              </a:spcBef>
              <a:spcAft>
                <a:spcPts val="0"/>
              </a:spcAft>
              <a:buClr>
                <a:schemeClr val="dk1"/>
              </a:buClr>
              <a:buSzPts val="15600"/>
              <a:buFont typeface="Calibri"/>
              <a:buNone/>
              <a:defRPr sz="156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9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9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9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9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9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9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9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900"/>
              <a:buFont typeface="Arial"/>
              <a:buNone/>
              <a:defRPr sz="1100" b="0" i="0" u="none" strike="noStrike" cap="none">
                <a:solidFill>
                  <a:srgbClr val="000000"/>
                </a:solidFill>
                <a:latin typeface="Arial"/>
                <a:ea typeface="Arial"/>
                <a:cs typeface="Arial"/>
                <a:sym typeface="Arial"/>
              </a:defRPr>
            </a:lvl9pPr>
          </a:lstStyle>
          <a:p>
            <a:endParaRPr/>
          </a:p>
        </p:txBody>
      </p:sp>
      <p:sp>
        <p:nvSpPr>
          <p:cNvPr id="11" name="Google Shape;11;p3"/>
          <p:cNvSpPr txBox="1">
            <a:spLocks noGrp="1"/>
          </p:cNvSpPr>
          <p:nvPr>
            <p:ph type="body" idx="1"/>
          </p:nvPr>
        </p:nvSpPr>
        <p:spPr>
          <a:xfrm>
            <a:off x="519751" y="2846250"/>
            <a:ext cx="6520500" cy="6783900"/>
          </a:xfrm>
          <a:prstGeom prst="rect">
            <a:avLst/>
          </a:prstGeom>
          <a:noFill/>
          <a:ln>
            <a:noFill/>
          </a:ln>
        </p:spPr>
        <p:txBody>
          <a:bodyPr spcFirstLastPara="1" wrap="square" lIns="57850" tIns="28900" rIns="57850" bIns="28900" anchor="t" anchorCtr="0">
            <a:normAutofit/>
          </a:bodyPr>
          <a:lstStyle>
            <a:lvl1pPr marL="457200" marR="0" lvl="0" indent="-863600" algn="l" rtl="0">
              <a:lnSpc>
                <a:spcPct val="90000"/>
              </a:lnSpc>
              <a:spcBef>
                <a:spcPts val="3500"/>
              </a:spcBef>
              <a:spcAft>
                <a:spcPts val="0"/>
              </a:spcAft>
              <a:buClr>
                <a:schemeClr val="dk1"/>
              </a:buClr>
              <a:buSzPts val="10000"/>
              <a:buFont typeface="Arial"/>
              <a:buChar char="•"/>
              <a:defRPr sz="10000" b="0" i="0" u="none" strike="noStrike" cap="none">
                <a:solidFill>
                  <a:schemeClr val="dk1"/>
                </a:solidFill>
                <a:latin typeface="Calibri"/>
                <a:ea typeface="Calibri"/>
                <a:cs typeface="Calibri"/>
                <a:sym typeface="Calibri"/>
              </a:defRPr>
            </a:lvl1pPr>
            <a:lvl2pPr marL="914400" marR="0" lvl="1" indent="-774700" algn="l" rtl="0">
              <a:lnSpc>
                <a:spcPct val="90000"/>
              </a:lnSpc>
              <a:spcBef>
                <a:spcPts val="1800"/>
              </a:spcBef>
              <a:spcAft>
                <a:spcPts val="0"/>
              </a:spcAft>
              <a:buClr>
                <a:schemeClr val="dk1"/>
              </a:buClr>
              <a:buSzPts val="8600"/>
              <a:buFont typeface="Arial"/>
              <a:buChar char="•"/>
              <a:defRPr sz="8600" b="0" i="0" u="none" strike="noStrike" cap="none">
                <a:solidFill>
                  <a:schemeClr val="dk1"/>
                </a:solidFill>
                <a:latin typeface="Calibri"/>
                <a:ea typeface="Calibri"/>
                <a:cs typeface="Calibri"/>
                <a:sym typeface="Calibri"/>
              </a:defRPr>
            </a:lvl2pPr>
            <a:lvl3pPr marL="1371600" marR="0" lvl="2" indent="-685800" algn="l" rtl="0">
              <a:lnSpc>
                <a:spcPct val="90000"/>
              </a:lnSpc>
              <a:spcBef>
                <a:spcPts val="1800"/>
              </a:spcBef>
              <a:spcAft>
                <a:spcPts val="0"/>
              </a:spcAft>
              <a:buClr>
                <a:schemeClr val="dk1"/>
              </a:buClr>
              <a:buSzPts val="7200"/>
              <a:buFont typeface="Arial"/>
              <a:buChar char="•"/>
              <a:defRPr sz="7200" b="0" i="0" u="none" strike="noStrike" cap="none">
                <a:solidFill>
                  <a:schemeClr val="dk1"/>
                </a:solidFill>
                <a:latin typeface="Calibri"/>
                <a:ea typeface="Calibri"/>
                <a:cs typeface="Calibri"/>
                <a:sym typeface="Calibri"/>
              </a:defRPr>
            </a:lvl3pPr>
            <a:lvl4pPr marL="1828800" marR="0" lvl="3" indent="-635000" algn="l" rtl="0">
              <a:lnSpc>
                <a:spcPct val="90000"/>
              </a:lnSpc>
              <a:spcBef>
                <a:spcPts val="18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4pPr>
            <a:lvl5pPr marL="2286000" marR="0" lvl="4" indent="-635000" algn="l" rtl="0">
              <a:lnSpc>
                <a:spcPct val="90000"/>
              </a:lnSpc>
              <a:spcBef>
                <a:spcPts val="18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5pPr>
            <a:lvl6pPr marL="2743200" marR="0" lvl="5" indent="-635000" algn="l" rtl="0">
              <a:lnSpc>
                <a:spcPct val="90000"/>
              </a:lnSpc>
              <a:spcBef>
                <a:spcPts val="18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6pPr>
            <a:lvl7pPr marL="3200400" marR="0" lvl="6" indent="-635000" algn="l" rtl="0">
              <a:lnSpc>
                <a:spcPct val="90000"/>
              </a:lnSpc>
              <a:spcBef>
                <a:spcPts val="18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7pPr>
            <a:lvl8pPr marL="3657600" marR="0" lvl="7" indent="-635000" algn="l" rtl="0">
              <a:lnSpc>
                <a:spcPct val="90000"/>
              </a:lnSpc>
              <a:spcBef>
                <a:spcPts val="18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8pPr>
            <a:lvl9pPr marL="4114800" marR="0" lvl="8" indent="-635000" algn="l" rtl="0">
              <a:lnSpc>
                <a:spcPct val="90000"/>
              </a:lnSpc>
              <a:spcBef>
                <a:spcPts val="18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9pPr>
          </a:lstStyle>
          <a:p>
            <a:endParaRPr/>
          </a:p>
        </p:txBody>
      </p:sp>
      <p:sp>
        <p:nvSpPr>
          <p:cNvPr id="12" name="Google Shape;12;p3"/>
          <p:cNvSpPr txBox="1">
            <a:spLocks noGrp="1"/>
          </p:cNvSpPr>
          <p:nvPr>
            <p:ph type="dt" idx="10"/>
          </p:nvPr>
        </p:nvSpPr>
        <p:spPr>
          <a:xfrm>
            <a:off x="519751" y="9909903"/>
            <a:ext cx="1701000" cy="569100"/>
          </a:xfrm>
          <a:prstGeom prst="rect">
            <a:avLst/>
          </a:prstGeom>
          <a:noFill/>
          <a:ln>
            <a:noFill/>
          </a:ln>
        </p:spPr>
        <p:txBody>
          <a:bodyPr spcFirstLastPara="1" wrap="square" lIns="57850" tIns="28900" rIns="57850" bIns="28900" anchor="ctr" anchorCtr="0">
            <a:noAutofit/>
          </a:bodyPr>
          <a:lstStyle>
            <a:lvl1pPr marR="0" lvl="0" algn="l" rtl="0">
              <a:lnSpc>
                <a:spcPct val="100000"/>
              </a:lnSpc>
              <a:spcBef>
                <a:spcPts val="0"/>
              </a:spcBef>
              <a:spcAft>
                <a:spcPts val="0"/>
              </a:spcAft>
              <a:buClr>
                <a:srgbClr val="000000"/>
              </a:buClr>
              <a:buSzPts val="900"/>
              <a:buFont typeface="Arial"/>
              <a:buNone/>
              <a:defRPr sz="4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9pPr>
          </a:lstStyle>
          <a:p>
            <a:endParaRPr/>
          </a:p>
        </p:txBody>
      </p:sp>
      <p:sp>
        <p:nvSpPr>
          <p:cNvPr id="13" name="Google Shape;13;p3"/>
          <p:cNvSpPr txBox="1">
            <a:spLocks noGrp="1"/>
          </p:cNvSpPr>
          <p:nvPr>
            <p:ph type="ftr" idx="11"/>
          </p:nvPr>
        </p:nvSpPr>
        <p:spPr>
          <a:xfrm>
            <a:off x="2504251" y="9909903"/>
            <a:ext cx="2551500" cy="569100"/>
          </a:xfrm>
          <a:prstGeom prst="rect">
            <a:avLst/>
          </a:prstGeom>
          <a:noFill/>
          <a:ln>
            <a:noFill/>
          </a:ln>
        </p:spPr>
        <p:txBody>
          <a:bodyPr spcFirstLastPara="1" wrap="square" lIns="57850" tIns="28900" rIns="57850" bIns="28900" anchor="ctr" anchorCtr="0">
            <a:noAutofit/>
          </a:bodyPr>
          <a:lstStyle>
            <a:lvl1pPr marR="0" lvl="0" algn="ctr" rtl="0">
              <a:lnSpc>
                <a:spcPct val="100000"/>
              </a:lnSpc>
              <a:spcBef>
                <a:spcPts val="0"/>
              </a:spcBef>
              <a:spcAft>
                <a:spcPts val="0"/>
              </a:spcAft>
              <a:buClr>
                <a:srgbClr val="000000"/>
              </a:buClr>
              <a:buSzPts val="900"/>
              <a:buFont typeface="Arial"/>
              <a:buNone/>
              <a:defRPr sz="4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900"/>
              <a:buFont typeface="Arial"/>
              <a:buNone/>
              <a:defRPr sz="1100" b="0" i="0" u="none" strike="noStrike" cap="none">
                <a:solidFill>
                  <a:schemeClr val="dk1"/>
                </a:solidFill>
                <a:latin typeface="Calibri"/>
                <a:ea typeface="Calibri"/>
                <a:cs typeface="Calibri"/>
                <a:sym typeface="Calibri"/>
              </a:defRPr>
            </a:lvl9pPr>
          </a:lstStyle>
          <a:p>
            <a:endParaRPr/>
          </a:p>
        </p:txBody>
      </p:sp>
      <p:sp>
        <p:nvSpPr>
          <p:cNvPr id="14" name="Google Shape;14;p3"/>
          <p:cNvSpPr txBox="1">
            <a:spLocks noGrp="1"/>
          </p:cNvSpPr>
          <p:nvPr>
            <p:ph type="sldNum" idx="12"/>
          </p:nvPr>
        </p:nvSpPr>
        <p:spPr>
          <a:xfrm>
            <a:off x="5339251" y="9909903"/>
            <a:ext cx="1701000" cy="569100"/>
          </a:xfrm>
          <a:prstGeom prst="rect">
            <a:avLst/>
          </a:prstGeom>
          <a:noFill/>
          <a:ln>
            <a:noFill/>
          </a:ln>
        </p:spPr>
        <p:txBody>
          <a:bodyPr spcFirstLastPara="1" wrap="square" lIns="57850" tIns="28900" rIns="57850" bIns="28900" anchor="ctr" anchorCtr="0">
            <a:noAutofit/>
          </a:bodyPr>
          <a:lstStyle>
            <a:lvl1pPr marL="0" marR="0" lvl="0" indent="0" algn="r" rtl="0">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4200"/>
              <a:buFont typeface="Arial"/>
              <a:buNone/>
              <a:defRPr sz="4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www.linkedin.com/in/varvara-lazo" TargetMode="External"/><Relationship Id="rId5" Type="http://schemas.openxmlformats.org/officeDocument/2006/relationships/hyperlink" Target="https://www.neuronetmem.org/" TargetMode="External"/><Relationship Id="rId4" Type="http://schemas.openxmlformats.org/officeDocument/2006/relationships/hyperlink" Target="https://www.han.nl/onderzoek/lectoraten/lectoraat-digitale-transformatie-in-de-revalidatiezorg/"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s://lomonosov-msu.ru/eng/event/7000/" TargetMode="External"/><Relationship Id="rId3" Type="http://schemas.openxmlformats.org/officeDocument/2006/relationships/hyperlink" Target="https://doi.org/10.3389/fphys.2022.895863" TargetMode="External"/><Relationship Id="rId7" Type="http://schemas.openxmlformats.org/officeDocument/2006/relationships/hyperlink" Target="https://arterynew.wpenginepowered.com/wp-content/uploads/2020/10/Artery-20-ProgrammeBook-of-Abstracts-4.pdf"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bio.msu.ru/" TargetMode="External"/><Relationship Id="rId5" Type="http://schemas.openxmlformats.org/officeDocument/2006/relationships/hyperlink" Target="https://www.elibrary.ru/item.asp?id=42721639" TargetMode="External"/><Relationship Id="rId4" Type="http://schemas.openxmlformats.org/officeDocument/2006/relationships/hyperlink" Target="https://doi.org/10.2991/artres.k.201209.048" TargetMode="External"/><Relationship Id="rId9" Type="http://schemas.openxmlformats.org/officeDocument/2006/relationships/hyperlink" Target="https://labmgmu.ru/en/main-pag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
          <p:cNvSpPr/>
          <p:nvPr/>
        </p:nvSpPr>
        <p:spPr>
          <a:xfrm>
            <a:off x="0" y="-1025"/>
            <a:ext cx="7560000" cy="1153200"/>
          </a:xfrm>
          <a:prstGeom prst="rect">
            <a:avLst/>
          </a:prstGeom>
          <a:solidFill>
            <a:srgbClr val="7BA0B1"/>
          </a:solidFill>
          <a:ln w="12700" cap="flat" cmpd="sng">
            <a:solidFill>
              <a:srgbClr val="7BA0B1"/>
            </a:solidFill>
            <a:prstDash val="solid"/>
            <a:miter lim="800000"/>
            <a:headEnd type="none" w="sm" len="sm"/>
            <a:tailEnd type="none" w="sm" len="sm"/>
          </a:ln>
        </p:spPr>
        <p:txBody>
          <a:bodyPr spcFirstLastPara="1" wrap="square" lIns="57850" tIns="28900" rIns="57850" bIns="28900" anchor="ctr" anchorCtr="0">
            <a:noAutofit/>
          </a:bodyPr>
          <a:lstStyle/>
          <a:p>
            <a:pPr marL="0" marR="0" lvl="0" indent="0" algn="ctr"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Calibri"/>
              <a:ea typeface="Calibri"/>
              <a:cs typeface="Calibri"/>
              <a:sym typeface="Calibri"/>
            </a:endParaRPr>
          </a:p>
        </p:txBody>
      </p:sp>
      <p:sp>
        <p:nvSpPr>
          <p:cNvPr id="90" name="Google Shape;90;p1"/>
          <p:cNvSpPr/>
          <p:nvPr/>
        </p:nvSpPr>
        <p:spPr>
          <a:xfrm>
            <a:off x="3706600" y="53876"/>
            <a:ext cx="3738900" cy="1035386"/>
          </a:xfrm>
          <a:prstGeom prst="roundRect">
            <a:avLst>
              <a:gd name="adj" fmla="val 12595"/>
            </a:avLst>
          </a:prstGeom>
          <a:solidFill>
            <a:schemeClr val="lt1"/>
          </a:solidFill>
          <a:ln w="12700" cap="flat" cmpd="sng">
            <a:solidFill>
              <a:srgbClr val="4D7283"/>
            </a:solidFill>
            <a:prstDash val="solid"/>
            <a:miter lim="800000"/>
            <a:headEnd type="none" w="sm" len="sm"/>
            <a:tailEnd type="none" w="sm" len="sm"/>
          </a:ln>
        </p:spPr>
        <p:txBody>
          <a:bodyPr spcFirstLastPara="1" wrap="square" lIns="57850" tIns="28900" rIns="57850" bIns="28900" anchor="ctr" anchorCtr="0">
            <a:noAutofit/>
          </a:bodyPr>
          <a:lstStyle/>
          <a:p>
            <a:pPr marL="0" marR="0" lvl="0" indent="0" algn="ctr" rtl="0">
              <a:lnSpc>
                <a:spcPct val="100000"/>
              </a:lnSpc>
              <a:spcBef>
                <a:spcPts val="0"/>
              </a:spcBef>
              <a:spcAft>
                <a:spcPts val="0"/>
              </a:spcAft>
              <a:buClr>
                <a:srgbClr val="000000"/>
              </a:buClr>
              <a:buSzPts val="1100"/>
              <a:buFont typeface="Arial"/>
              <a:buNone/>
            </a:pPr>
            <a:endParaRPr sz="1100" b="0" i="0" u="none" strike="noStrike" cap="none">
              <a:solidFill>
                <a:schemeClr val="lt1"/>
              </a:solidFill>
              <a:latin typeface="Calibri"/>
              <a:ea typeface="Calibri"/>
              <a:cs typeface="Calibri"/>
              <a:sym typeface="Calibri"/>
            </a:endParaRPr>
          </a:p>
        </p:txBody>
      </p:sp>
      <p:sp>
        <p:nvSpPr>
          <p:cNvPr id="91" name="Google Shape;91;p1"/>
          <p:cNvSpPr txBox="1"/>
          <p:nvPr/>
        </p:nvSpPr>
        <p:spPr>
          <a:xfrm flipH="1">
            <a:off x="1591762" y="215319"/>
            <a:ext cx="2078100" cy="712500"/>
          </a:xfrm>
          <a:prstGeom prst="rect">
            <a:avLst/>
          </a:prstGeom>
          <a:noFill/>
          <a:ln>
            <a:noFill/>
          </a:ln>
        </p:spPr>
        <p:txBody>
          <a:bodyPr spcFirstLastPara="1" wrap="square" lIns="57850" tIns="28900" rIns="57850" bIns="289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a:solidFill>
                  <a:schemeClr val="lt1"/>
                </a:solidFill>
                <a:latin typeface="Verdana"/>
                <a:ea typeface="Verdana"/>
                <a:cs typeface="Verdana"/>
                <a:sym typeface="Verdana"/>
              </a:rPr>
              <a:t>V</a:t>
            </a:r>
            <a:r>
              <a:rPr lang="en-US" sz="2000" b="1">
                <a:solidFill>
                  <a:schemeClr val="lt1"/>
                </a:solidFill>
                <a:latin typeface="Verdana"/>
                <a:ea typeface="Verdana"/>
                <a:cs typeface="Verdana"/>
                <a:sym typeface="Verdana"/>
              </a:rPr>
              <a:t>arvara</a:t>
            </a:r>
            <a:endParaRPr sz="900" b="1"/>
          </a:p>
          <a:p>
            <a:pPr marL="0" marR="0" lvl="0" indent="0" algn="ctr" rtl="0">
              <a:lnSpc>
                <a:spcPct val="100000"/>
              </a:lnSpc>
              <a:spcBef>
                <a:spcPts val="300"/>
              </a:spcBef>
              <a:spcAft>
                <a:spcPts val="0"/>
              </a:spcAft>
              <a:buClr>
                <a:srgbClr val="000000"/>
              </a:buClr>
              <a:buSzPts val="2000"/>
              <a:buFont typeface="Arial"/>
              <a:buNone/>
            </a:pPr>
            <a:r>
              <a:rPr lang="en-US" sz="2000" b="1" i="0" u="none" strike="noStrike" cap="none">
                <a:solidFill>
                  <a:schemeClr val="lt1"/>
                </a:solidFill>
                <a:latin typeface="Verdana"/>
                <a:ea typeface="Verdana"/>
                <a:cs typeface="Verdana"/>
                <a:sym typeface="Verdana"/>
              </a:rPr>
              <a:t>L</a:t>
            </a:r>
            <a:r>
              <a:rPr lang="en-US" sz="2000" b="1">
                <a:solidFill>
                  <a:schemeClr val="lt1"/>
                </a:solidFill>
                <a:latin typeface="Verdana"/>
                <a:ea typeface="Verdana"/>
                <a:cs typeface="Verdana"/>
                <a:sym typeface="Verdana"/>
              </a:rPr>
              <a:t>azarenko</a:t>
            </a:r>
            <a:endParaRPr sz="2000" b="1" i="0" u="none" strike="noStrike" cap="none">
              <a:solidFill>
                <a:schemeClr val="lt1"/>
              </a:solidFill>
              <a:latin typeface="Verdana"/>
              <a:ea typeface="Verdana"/>
              <a:cs typeface="Verdana"/>
              <a:sym typeface="Verdana"/>
            </a:endParaRPr>
          </a:p>
        </p:txBody>
      </p:sp>
      <p:pic>
        <p:nvPicPr>
          <p:cNvPr id="93" name="Google Shape;93;p1"/>
          <p:cNvPicPr preferRelativeResize="0"/>
          <p:nvPr/>
        </p:nvPicPr>
        <p:blipFill rotWithShape="1">
          <a:blip r:embed="rId3">
            <a:alphaModFix/>
          </a:blip>
          <a:srcRect/>
          <a:stretch/>
        </p:blipFill>
        <p:spPr>
          <a:xfrm>
            <a:off x="370600" y="32625"/>
            <a:ext cx="1077900" cy="1077900"/>
          </a:xfrm>
          <a:prstGeom prst="ellipse">
            <a:avLst/>
          </a:prstGeom>
          <a:noFill/>
          <a:ln w="9525" cap="flat" cmpd="sng">
            <a:solidFill>
              <a:schemeClr val="lt1"/>
            </a:solidFill>
            <a:prstDash val="solid"/>
            <a:round/>
            <a:headEnd type="none" w="sm" len="sm"/>
            <a:tailEnd type="none" w="sm" len="sm"/>
          </a:ln>
        </p:spPr>
      </p:pic>
      <p:sp>
        <p:nvSpPr>
          <p:cNvPr id="96" name="Google Shape;96;p1"/>
          <p:cNvSpPr txBox="1"/>
          <p:nvPr/>
        </p:nvSpPr>
        <p:spPr>
          <a:xfrm>
            <a:off x="2935187" y="6460433"/>
            <a:ext cx="1689300" cy="227700"/>
          </a:xfrm>
          <a:prstGeom prst="rect">
            <a:avLst/>
          </a:prstGeom>
          <a:noFill/>
          <a:ln>
            <a:noFill/>
          </a:ln>
        </p:spPr>
        <p:txBody>
          <a:bodyPr spcFirstLastPara="1" wrap="square" lIns="57850" tIns="28900" rIns="57850" bIns="28900" anchor="t" anchorCtr="0">
            <a:spAutoFit/>
          </a:bodyPr>
          <a:lstStyle/>
          <a:p>
            <a:pPr marL="0" marR="0" lvl="0" indent="0" algn="ctr" rtl="0">
              <a:spcBef>
                <a:spcPts val="0"/>
              </a:spcBef>
              <a:spcAft>
                <a:spcPts val="0"/>
              </a:spcAft>
              <a:buNone/>
            </a:pPr>
            <a:r>
              <a:rPr lang="en-US" sz="1100" b="1" i="0" u="none" strike="noStrike" cap="none" dirty="0">
                <a:solidFill>
                  <a:srgbClr val="000000"/>
                </a:solidFill>
                <a:latin typeface="Verdana"/>
                <a:ea typeface="Verdana"/>
                <a:cs typeface="Verdana"/>
                <a:sym typeface="Verdana"/>
              </a:rPr>
              <a:t>WORK EXPERIENCE</a:t>
            </a:r>
            <a:endParaRPr sz="1100" b="1" dirty="0">
              <a:solidFill>
                <a:srgbClr val="000000"/>
              </a:solidFill>
              <a:latin typeface="Verdana"/>
              <a:ea typeface="Verdana"/>
              <a:cs typeface="Verdana"/>
              <a:sym typeface="Verdana"/>
            </a:endParaRPr>
          </a:p>
        </p:txBody>
      </p:sp>
      <p:sp>
        <p:nvSpPr>
          <p:cNvPr id="97" name="Google Shape;97;p1"/>
          <p:cNvSpPr txBox="1"/>
          <p:nvPr/>
        </p:nvSpPr>
        <p:spPr>
          <a:xfrm flipH="1">
            <a:off x="1722824" y="6694585"/>
            <a:ext cx="5823000" cy="3905571"/>
          </a:xfrm>
          <a:prstGeom prst="rect">
            <a:avLst/>
          </a:prstGeom>
          <a:noFill/>
          <a:ln>
            <a:noFill/>
          </a:ln>
        </p:spPr>
        <p:txBody>
          <a:bodyPr spcFirstLastPara="1" wrap="square" lIns="57850" tIns="28900" rIns="57850" bIns="28900" anchor="t" anchorCtr="0">
            <a:spAutoFit/>
          </a:bodyPr>
          <a:lstStyle/>
          <a:p>
            <a:pPr marL="0" lvl="0" indent="0" algn="just" rtl="0">
              <a:lnSpc>
                <a:spcPct val="115000"/>
              </a:lnSpc>
              <a:spcBef>
                <a:spcPts val="0"/>
              </a:spcBef>
              <a:spcAft>
                <a:spcPts val="0"/>
              </a:spcAft>
              <a:buClr>
                <a:srgbClr val="000000"/>
              </a:buClr>
              <a:buFont typeface="Arial"/>
              <a:buNone/>
            </a:pPr>
            <a:r>
              <a:rPr lang="en-US" sz="1000" b="1" dirty="0">
                <a:solidFill>
                  <a:srgbClr val="000000"/>
                </a:solidFill>
                <a:latin typeface="Verdana"/>
                <a:ea typeface="Verdana"/>
                <a:cs typeface="Verdana"/>
                <a:sym typeface="Verdana"/>
              </a:rPr>
              <a:t>Waiting staff (part-time)</a:t>
            </a:r>
          </a:p>
          <a:p>
            <a:pPr marL="0" lvl="0" indent="0" algn="just" rtl="0">
              <a:lnSpc>
                <a:spcPct val="115000"/>
              </a:lnSpc>
              <a:spcBef>
                <a:spcPts val="0"/>
              </a:spcBef>
              <a:spcAft>
                <a:spcPts val="0"/>
              </a:spcAft>
              <a:buClr>
                <a:srgbClr val="000000"/>
              </a:buClr>
              <a:buFont typeface="Arial"/>
              <a:buNone/>
            </a:pPr>
            <a:r>
              <a:rPr lang="en-US" sz="1000" b="1" dirty="0">
                <a:latin typeface="Verdana"/>
                <a:ea typeface="Verdana"/>
                <a:cs typeface="Verdana"/>
                <a:sym typeface="Verdana"/>
              </a:rPr>
              <a:t>Renato’s Pizzeria – Nijmegen, The Netherlands</a:t>
            </a:r>
          </a:p>
          <a:p>
            <a:pPr marL="215900" lvl="0" indent="-215900" algn="l" rtl="0">
              <a:lnSpc>
                <a:spcPct val="115000"/>
              </a:lnSpc>
              <a:spcBef>
                <a:spcPts val="600"/>
              </a:spcBef>
              <a:spcAft>
                <a:spcPts val="0"/>
              </a:spcAft>
              <a:buClr>
                <a:srgbClr val="000000"/>
              </a:buClr>
              <a:buSzPts val="1000"/>
              <a:buFont typeface="Noto Sans Symbols"/>
              <a:buChar char="✔"/>
            </a:pPr>
            <a:r>
              <a:rPr lang="en-GB" sz="1000" dirty="0">
                <a:latin typeface="Verdana"/>
                <a:ea typeface="Verdana"/>
                <a:cs typeface="Verdana"/>
                <a:sym typeface="Verdana"/>
              </a:rPr>
              <a:t>Providing customer service</a:t>
            </a:r>
            <a:endParaRPr lang="en-GB" sz="1000" dirty="0">
              <a:solidFill>
                <a:srgbClr val="000000"/>
              </a:solidFill>
              <a:latin typeface="Verdana"/>
              <a:ea typeface="Verdana"/>
              <a:cs typeface="Verdana"/>
              <a:sym typeface="Verdana"/>
            </a:endParaRPr>
          </a:p>
          <a:p>
            <a:pPr marL="215900" lvl="0" indent="-215900" algn="l" rtl="0">
              <a:lnSpc>
                <a:spcPct val="115000"/>
              </a:lnSpc>
              <a:spcBef>
                <a:spcPts val="0"/>
              </a:spcBef>
              <a:spcAft>
                <a:spcPts val="0"/>
              </a:spcAft>
              <a:buClr>
                <a:srgbClr val="000000"/>
              </a:buClr>
              <a:buSzPts val="1000"/>
              <a:buFont typeface="Noto Sans Symbols"/>
              <a:buChar char="✔"/>
            </a:pPr>
            <a:r>
              <a:rPr lang="en-GB" sz="1000" dirty="0">
                <a:solidFill>
                  <a:schemeClr val="dk1"/>
                </a:solidFill>
                <a:latin typeface="Verdana"/>
                <a:ea typeface="Verdana"/>
                <a:cs typeface="Verdana"/>
                <a:sym typeface="Verdana"/>
              </a:rPr>
              <a:t>Selling the restaurant’s menu</a:t>
            </a:r>
          </a:p>
          <a:p>
            <a:pPr lvl="0" algn="l" rtl="0">
              <a:lnSpc>
                <a:spcPct val="115000"/>
              </a:lnSpc>
              <a:spcBef>
                <a:spcPts val="0"/>
              </a:spcBef>
              <a:spcAft>
                <a:spcPts val="0"/>
              </a:spcAft>
              <a:buClr>
                <a:srgbClr val="000000"/>
              </a:buClr>
              <a:buSzPts val="1000"/>
            </a:pPr>
            <a:endParaRPr lang="en-US" sz="1000" dirty="0">
              <a:solidFill>
                <a:srgbClr val="000000"/>
              </a:solidFill>
              <a:latin typeface="Verdana"/>
              <a:ea typeface="Verdana"/>
              <a:cs typeface="Verdana"/>
              <a:sym typeface="Verdana"/>
            </a:endParaRPr>
          </a:p>
          <a:p>
            <a:pPr marL="0" lvl="0" indent="0" algn="just" rtl="0">
              <a:lnSpc>
                <a:spcPct val="115000"/>
              </a:lnSpc>
              <a:spcBef>
                <a:spcPts val="0"/>
              </a:spcBef>
              <a:spcAft>
                <a:spcPts val="0"/>
              </a:spcAft>
              <a:buClr>
                <a:srgbClr val="000000"/>
              </a:buClr>
              <a:buFont typeface="Arial"/>
              <a:buNone/>
            </a:pPr>
            <a:r>
              <a:rPr lang="en-US" sz="1000" b="1" dirty="0">
                <a:solidFill>
                  <a:srgbClr val="000000"/>
                </a:solidFill>
                <a:latin typeface="Verdana"/>
                <a:ea typeface="Verdana"/>
                <a:cs typeface="Verdana"/>
                <a:sym typeface="Verdana"/>
              </a:rPr>
              <a:t>Intern at </a:t>
            </a:r>
            <a:r>
              <a:rPr lang="en-US" sz="1000" b="1" dirty="0">
                <a:solidFill>
                  <a:srgbClr val="000000"/>
                </a:solidFill>
                <a:latin typeface="Verdana"/>
                <a:ea typeface="Verdana"/>
                <a:cs typeface="Verdana"/>
                <a:sym typeface="Verdana"/>
                <a:hlinkClick r:id="rId4"/>
              </a:rPr>
              <a:t>Digital Transformation of Rehabilitation Care</a:t>
            </a:r>
            <a:endParaRPr sz="900" dirty="0">
              <a:solidFill>
                <a:srgbClr val="000000"/>
              </a:solidFill>
            </a:endParaRPr>
          </a:p>
          <a:p>
            <a:pPr marL="0" lvl="0" indent="0" algn="just" rtl="0">
              <a:lnSpc>
                <a:spcPct val="115000"/>
              </a:lnSpc>
              <a:spcBef>
                <a:spcPts val="400"/>
              </a:spcBef>
              <a:spcAft>
                <a:spcPts val="0"/>
              </a:spcAft>
              <a:buClr>
                <a:srgbClr val="000000"/>
              </a:buClr>
              <a:buFont typeface="Arial"/>
              <a:buNone/>
            </a:pPr>
            <a:r>
              <a:rPr lang="en-US" sz="1000" b="1" dirty="0">
                <a:solidFill>
                  <a:srgbClr val="000000"/>
                </a:solidFill>
                <a:latin typeface="Verdana"/>
                <a:ea typeface="Verdana"/>
                <a:cs typeface="Verdana"/>
                <a:sym typeface="Verdana"/>
              </a:rPr>
              <a:t>HAN University of Applied Sciences – Nijmegen, The Netherlands</a:t>
            </a:r>
            <a:endParaRPr sz="900" dirty="0">
              <a:solidFill>
                <a:srgbClr val="000000"/>
              </a:solidFill>
            </a:endParaRPr>
          </a:p>
          <a:p>
            <a:pPr marL="215900" lvl="0" indent="-215900" algn="l" rtl="0">
              <a:lnSpc>
                <a:spcPct val="115000"/>
              </a:lnSpc>
              <a:spcBef>
                <a:spcPts val="600"/>
              </a:spcBef>
              <a:spcAft>
                <a:spcPts val="0"/>
              </a:spcAft>
              <a:buClr>
                <a:srgbClr val="000000"/>
              </a:buClr>
              <a:buSzPts val="1000"/>
              <a:buFont typeface="Noto Sans Symbols"/>
              <a:buChar char="✔"/>
            </a:pPr>
            <a:r>
              <a:rPr lang="en-US" sz="1000" dirty="0">
                <a:solidFill>
                  <a:srgbClr val="000000"/>
                </a:solidFill>
                <a:latin typeface="Verdana"/>
                <a:ea typeface="Verdana"/>
                <a:cs typeface="Verdana"/>
                <a:sym typeface="Verdana"/>
              </a:rPr>
              <a:t>Added value research of home telemonitoring in elderly care based on the HTA framework presented onto the Quadruple aim</a:t>
            </a:r>
            <a:endParaRPr sz="1000" dirty="0">
              <a:solidFill>
                <a:srgbClr val="000000"/>
              </a:solidFill>
              <a:latin typeface="Verdana"/>
              <a:ea typeface="Verdana"/>
              <a:cs typeface="Verdana"/>
              <a:sym typeface="Verdana"/>
            </a:endParaRPr>
          </a:p>
          <a:p>
            <a:pPr marL="215900" lvl="0" indent="-215900" algn="l" rtl="0">
              <a:lnSpc>
                <a:spcPct val="115000"/>
              </a:lnSpc>
              <a:spcBef>
                <a:spcPts val="0"/>
              </a:spcBef>
              <a:spcAft>
                <a:spcPts val="0"/>
              </a:spcAft>
              <a:buClr>
                <a:srgbClr val="000000"/>
              </a:buClr>
              <a:buSzPts val="1000"/>
              <a:buFont typeface="Noto Sans Symbols"/>
              <a:buChar char="✔"/>
            </a:pPr>
            <a:r>
              <a:rPr lang="en-US" sz="1000" dirty="0">
                <a:solidFill>
                  <a:schemeClr val="dk1"/>
                </a:solidFill>
                <a:latin typeface="Verdana"/>
                <a:ea typeface="Verdana"/>
                <a:cs typeface="Verdana"/>
                <a:sym typeface="Verdana"/>
              </a:rPr>
              <a:t>Deployment </a:t>
            </a:r>
            <a:r>
              <a:rPr lang="en-US" sz="1000" dirty="0">
                <a:latin typeface="Verdana"/>
                <a:ea typeface="Verdana"/>
                <a:cs typeface="Verdana"/>
                <a:sym typeface="Verdana"/>
              </a:rPr>
              <a:t>of s</a:t>
            </a:r>
            <a:r>
              <a:rPr lang="en-US" sz="1000" dirty="0">
                <a:solidFill>
                  <a:srgbClr val="000000"/>
                </a:solidFill>
                <a:latin typeface="Verdana"/>
                <a:ea typeface="Verdana"/>
                <a:cs typeface="Verdana"/>
                <a:sym typeface="Verdana"/>
              </a:rPr>
              <a:t>urveys (22) in Dutch and interviewing (7) </a:t>
            </a:r>
            <a:r>
              <a:rPr lang="en-US" sz="1000" dirty="0">
                <a:latin typeface="Verdana"/>
                <a:ea typeface="Verdana"/>
                <a:cs typeface="Verdana"/>
                <a:sym typeface="Verdana"/>
              </a:rPr>
              <a:t>medical professionals in English on their home telemonitoring experience/attitude</a:t>
            </a:r>
            <a:endParaRPr sz="900" dirty="0">
              <a:solidFill>
                <a:srgbClr val="000000"/>
              </a:solidFill>
            </a:endParaRPr>
          </a:p>
          <a:p>
            <a:pPr marL="215900" lvl="0" indent="-215900" algn="l" rtl="0">
              <a:lnSpc>
                <a:spcPct val="115000"/>
              </a:lnSpc>
              <a:spcBef>
                <a:spcPts val="0"/>
              </a:spcBef>
              <a:spcAft>
                <a:spcPts val="0"/>
              </a:spcAft>
              <a:buClr>
                <a:srgbClr val="000000"/>
              </a:buClr>
              <a:buSzPts val="1000"/>
              <a:buFont typeface="Noto Sans Symbols"/>
              <a:buChar char="✔"/>
            </a:pPr>
            <a:r>
              <a:rPr lang="en-US" sz="1000" dirty="0">
                <a:solidFill>
                  <a:srgbClr val="000000"/>
                </a:solidFill>
                <a:latin typeface="Verdana"/>
                <a:ea typeface="Verdana"/>
                <a:cs typeface="Verdana"/>
                <a:sym typeface="Verdana"/>
              </a:rPr>
              <a:t>Cost-effectiveness analysis (Markov model cohort simulation) on home telemonitoring in the Netherlands</a:t>
            </a:r>
            <a:endParaRPr lang="en-US" sz="900" dirty="0">
              <a:ea typeface="Verdana"/>
            </a:endParaRPr>
          </a:p>
          <a:p>
            <a:pPr lvl="0" algn="l" rtl="0">
              <a:lnSpc>
                <a:spcPct val="115000"/>
              </a:lnSpc>
              <a:spcBef>
                <a:spcPts val="0"/>
              </a:spcBef>
              <a:spcAft>
                <a:spcPts val="0"/>
              </a:spcAft>
              <a:buClr>
                <a:srgbClr val="000000"/>
              </a:buClr>
              <a:buSzPts val="1000"/>
            </a:pPr>
            <a:endParaRPr sz="1000" b="1" dirty="0">
              <a:latin typeface="Verdana"/>
              <a:ea typeface="Verdana"/>
              <a:cs typeface="Verdana"/>
              <a:sym typeface="Verdana"/>
            </a:endParaRPr>
          </a:p>
          <a:p>
            <a:pPr marL="0" marR="0" lvl="0" indent="0" algn="just" rtl="0">
              <a:lnSpc>
                <a:spcPct val="115000"/>
              </a:lnSpc>
              <a:spcAft>
                <a:spcPts val="0"/>
              </a:spcAft>
              <a:buNone/>
            </a:pPr>
            <a:r>
              <a:rPr lang="en-US" sz="1000" b="1" dirty="0">
                <a:solidFill>
                  <a:srgbClr val="000000"/>
                </a:solidFill>
                <a:latin typeface="Verdana"/>
                <a:ea typeface="Verdana"/>
                <a:cs typeface="Verdana"/>
                <a:sym typeface="Verdana"/>
              </a:rPr>
              <a:t>Intern at </a:t>
            </a:r>
            <a:r>
              <a:rPr lang="en-US" sz="1000" b="1" dirty="0">
                <a:solidFill>
                  <a:srgbClr val="000000"/>
                </a:solidFill>
                <a:latin typeface="Verdana"/>
                <a:ea typeface="Verdana"/>
                <a:cs typeface="Verdana"/>
                <a:sym typeface="Verdana"/>
                <a:hlinkClick r:id="rId5"/>
              </a:rPr>
              <a:t>Neuronal Networks of Memory</a:t>
            </a:r>
            <a:endParaRPr sz="900" dirty="0"/>
          </a:p>
          <a:p>
            <a:pPr marL="0" marR="0" lvl="0" indent="0" algn="just" rtl="0">
              <a:lnSpc>
                <a:spcPct val="115000"/>
              </a:lnSpc>
              <a:spcBef>
                <a:spcPts val="400"/>
              </a:spcBef>
              <a:spcAft>
                <a:spcPts val="0"/>
              </a:spcAft>
              <a:buNone/>
            </a:pPr>
            <a:r>
              <a:rPr lang="en-US" sz="1000" b="1" dirty="0">
                <a:solidFill>
                  <a:srgbClr val="000000"/>
                </a:solidFill>
                <a:latin typeface="Verdana"/>
                <a:ea typeface="Verdana"/>
                <a:cs typeface="Verdana"/>
                <a:sym typeface="Verdana"/>
              </a:rPr>
              <a:t>Donders Institute – Nijmegen, The Netherlands</a:t>
            </a:r>
            <a:endParaRPr sz="900" dirty="0"/>
          </a:p>
          <a:p>
            <a:pPr marL="215900" marR="0" lvl="0" indent="-215900" algn="l" rtl="0">
              <a:lnSpc>
                <a:spcPct val="115000"/>
              </a:lnSpc>
              <a:spcBef>
                <a:spcPts val="400"/>
              </a:spcBef>
              <a:spcAft>
                <a:spcPts val="0"/>
              </a:spcAft>
              <a:buClr>
                <a:srgbClr val="000000"/>
              </a:buClr>
              <a:buSzPts val="1000"/>
              <a:buFont typeface="Noto Sans Symbols"/>
              <a:buChar char="✔"/>
            </a:pPr>
            <a:r>
              <a:rPr lang="en-US" sz="1000" i="1" dirty="0">
                <a:solidFill>
                  <a:srgbClr val="000000"/>
                </a:solidFill>
                <a:latin typeface="Verdana"/>
                <a:ea typeface="Verdana"/>
                <a:cs typeface="Verdana"/>
                <a:sym typeface="Verdana"/>
              </a:rPr>
              <a:t>In vivo </a:t>
            </a:r>
            <a:r>
              <a:rPr lang="en-US" sz="1000" dirty="0">
                <a:solidFill>
                  <a:srgbClr val="000000"/>
                </a:solidFill>
                <a:latin typeface="Verdana"/>
                <a:ea typeface="Verdana"/>
                <a:cs typeface="Verdana"/>
                <a:sym typeface="Verdana"/>
              </a:rPr>
              <a:t>Ca</a:t>
            </a:r>
            <a:r>
              <a:rPr lang="en-US" sz="1000" baseline="30000" dirty="0">
                <a:solidFill>
                  <a:srgbClr val="000000"/>
                </a:solidFill>
                <a:latin typeface="Verdana"/>
                <a:ea typeface="Verdana"/>
                <a:cs typeface="Verdana"/>
                <a:sym typeface="Verdana"/>
              </a:rPr>
              <a:t>2+</a:t>
            </a:r>
            <a:r>
              <a:rPr lang="en-US" sz="1000" dirty="0">
                <a:solidFill>
                  <a:srgbClr val="000000"/>
                </a:solidFill>
                <a:latin typeface="Verdana"/>
                <a:ea typeface="Verdana"/>
                <a:cs typeface="Verdana"/>
                <a:sym typeface="Verdana"/>
              </a:rPr>
              <a:t> imaging of the </a:t>
            </a:r>
            <a:r>
              <a:rPr lang="en-US" sz="1000" dirty="0" err="1">
                <a:solidFill>
                  <a:srgbClr val="000000"/>
                </a:solidFill>
                <a:latin typeface="Verdana"/>
                <a:ea typeface="Verdana"/>
                <a:cs typeface="Verdana"/>
                <a:sym typeface="Verdana"/>
              </a:rPr>
              <a:t>retrosplenial</a:t>
            </a:r>
            <a:r>
              <a:rPr lang="en-US" sz="1000" dirty="0">
                <a:solidFill>
                  <a:srgbClr val="000000"/>
                </a:solidFill>
                <a:latin typeface="Verdana"/>
                <a:ea typeface="Verdana"/>
                <a:cs typeface="Verdana"/>
                <a:sym typeface="Verdana"/>
              </a:rPr>
              <a:t> cortex in mice during head-fixed virtual social learning</a:t>
            </a:r>
            <a:endParaRPr sz="900" dirty="0"/>
          </a:p>
          <a:p>
            <a:pPr marL="215900" marR="0" lvl="0" indent="-215900" algn="l" rtl="0">
              <a:lnSpc>
                <a:spcPct val="115000"/>
              </a:lnSpc>
              <a:spcBef>
                <a:spcPts val="0"/>
              </a:spcBef>
              <a:spcAft>
                <a:spcPts val="0"/>
              </a:spcAft>
              <a:buClr>
                <a:srgbClr val="000000"/>
              </a:buClr>
              <a:buSzPts val="1000"/>
              <a:buFont typeface="Noto Sans Symbols"/>
              <a:buChar char="✔"/>
            </a:pPr>
            <a:r>
              <a:rPr lang="en-US" sz="1000" dirty="0">
                <a:solidFill>
                  <a:srgbClr val="000000"/>
                </a:solidFill>
                <a:latin typeface="Verdana"/>
                <a:ea typeface="Verdana"/>
                <a:cs typeface="Verdana"/>
                <a:sym typeface="Verdana"/>
              </a:rPr>
              <a:t>Management of laboratory animals (mice, handling &amp; feeding, craniotomy)</a:t>
            </a:r>
            <a:endParaRPr sz="900" dirty="0"/>
          </a:p>
          <a:p>
            <a:pPr marL="215900" marR="0" lvl="0" indent="-215900" algn="l" rtl="0">
              <a:lnSpc>
                <a:spcPct val="115000"/>
              </a:lnSpc>
              <a:spcBef>
                <a:spcPts val="0"/>
              </a:spcBef>
              <a:spcAft>
                <a:spcPts val="0"/>
              </a:spcAft>
              <a:buClr>
                <a:srgbClr val="000000"/>
              </a:buClr>
              <a:buSzPts val="1000"/>
              <a:buFont typeface="Noto Sans Symbols"/>
              <a:buChar char="✔"/>
            </a:pPr>
            <a:r>
              <a:rPr lang="en-US" sz="1000" dirty="0">
                <a:solidFill>
                  <a:srgbClr val="000000"/>
                </a:solidFill>
                <a:latin typeface="Verdana"/>
                <a:ea typeface="Verdana"/>
                <a:cs typeface="Verdana"/>
                <a:sym typeface="Verdana"/>
              </a:rPr>
              <a:t>Computational analysis of the obtained data (Python, </a:t>
            </a:r>
            <a:r>
              <a:rPr lang="en-US" sz="1000" dirty="0" err="1">
                <a:solidFill>
                  <a:srgbClr val="000000"/>
                </a:solidFill>
                <a:latin typeface="Verdana"/>
                <a:ea typeface="Verdana"/>
                <a:cs typeface="Verdana"/>
                <a:sym typeface="Verdana"/>
              </a:rPr>
              <a:t>DeepLabCut</a:t>
            </a:r>
            <a:r>
              <a:rPr lang="en-US" sz="1000" dirty="0">
                <a:solidFill>
                  <a:srgbClr val="000000"/>
                </a:solidFill>
                <a:latin typeface="Verdana"/>
                <a:ea typeface="Verdana"/>
                <a:cs typeface="Verdana"/>
                <a:sym typeface="Verdana"/>
              </a:rPr>
              <a:t>)</a:t>
            </a:r>
            <a:endParaRPr sz="1000" dirty="0">
              <a:solidFill>
                <a:srgbClr val="000000"/>
              </a:solidFill>
              <a:latin typeface="Verdana"/>
              <a:ea typeface="Verdana"/>
              <a:cs typeface="Verdana"/>
              <a:sym typeface="Verdana"/>
            </a:endParaRPr>
          </a:p>
        </p:txBody>
      </p:sp>
      <p:sp>
        <p:nvSpPr>
          <p:cNvPr id="98" name="Google Shape;98;p1"/>
          <p:cNvSpPr txBox="1"/>
          <p:nvPr/>
        </p:nvSpPr>
        <p:spPr>
          <a:xfrm flipH="1">
            <a:off x="170821" y="6688675"/>
            <a:ext cx="1387800" cy="212400"/>
          </a:xfrm>
          <a:prstGeom prst="rect">
            <a:avLst/>
          </a:prstGeom>
          <a:noFill/>
          <a:ln>
            <a:noFill/>
          </a:ln>
        </p:spPr>
        <p:txBody>
          <a:bodyPr spcFirstLastPara="1" wrap="square" lIns="57850" tIns="28900" rIns="57850" bIns="28900" anchor="t" anchorCtr="0">
            <a:spAutoFit/>
          </a:bodyPr>
          <a:lstStyle/>
          <a:p>
            <a:pPr marL="0" marR="0" lvl="0" indent="0" algn="l" rtl="0">
              <a:spcBef>
                <a:spcPts val="0"/>
              </a:spcBef>
              <a:spcAft>
                <a:spcPts val="0"/>
              </a:spcAft>
              <a:buNone/>
            </a:pPr>
            <a:r>
              <a:rPr lang="en-US" sz="1000" dirty="0">
                <a:solidFill>
                  <a:srgbClr val="000000"/>
                </a:solidFill>
                <a:latin typeface="Verdana"/>
                <a:ea typeface="Verdana"/>
                <a:cs typeface="Verdana"/>
                <a:sym typeface="Verdana"/>
              </a:rPr>
              <a:t>06/2025 – current</a:t>
            </a:r>
            <a:endParaRPr sz="900" dirty="0"/>
          </a:p>
        </p:txBody>
      </p:sp>
      <p:sp>
        <p:nvSpPr>
          <p:cNvPr id="99" name="Google Shape;99;p1"/>
          <p:cNvSpPr txBox="1"/>
          <p:nvPr/>
        </p:nvSpPr>
        <p:spPr>
          <a:xfrm flipH="1">
            <a:off x="1648288" y="2550485"/>
            <a:ext cx="5797212" cy="3905571"/>
          </a:xfrm>
          <a:prstGeom prst="rect">
            <a:avLst/>
          </a:prstGeom>
          <a:noFill/>
          <a:ln>
            <a:noFill/>
          </a:ln>
        </p:spPr>
        <p:txBody>
          <a:bodyPr spcFirstLastPara="1" wrap="square" lIns="57850" tIns="28900" rIns="57850" bIns="28900" anchor="t" anchorCtr="0">
            <a:spAutoFit/>
          </a:bodyPr>
          <a:lstStyle/>
          <a:p>
            <a:pPr marL="0" marR="0" lvl="0" indent="0" algn="l" rtl="0">
              <a:lnSpc>
                <a:spcPct val="120000"/>
              </a:lnSpc>
              <a:spcBef>
                <a:spcPts val="0"/>
              </a:spcBef>
              <a:spcAft>
                <a:spcPts val="600"/>
              </a:spcAft>
              <a:buNone/>
            </a:pPr>
            <a:r>
              <a:rPr lang="en-US" sz="1000" b="1" dirty="0">
                <a:solidFill>
                  <a:srgbClr val="000000"/>
                </a:solidFill>
                <a:latin typeface="Verdana"/>
                <a:ea typeface="Verdana"/>
                <a:cs typeface="Verdana"/>
                <a:sym typeface="Verdana"/>
              </a:rPr>
              <a:t>MSc in Medical Biology – Radboud University, Nijmegen, The Netherlands</a:t>
            </a:r>
            <a:endParaRPr sz="1000" b="1" dirty="0">
              <a:solidFill>
                <a:srgbClr val="000000"/>
              </a:solidFill>
              <a:latin typeface="Verdana"/>
              <a:ea typeface="Verdana"/>
              <a:cs typeface="Verdana"/>
              <a:sym typeface="Verdana"/>
            </a:endParaRPr>
          </a:p>
          <a:p>
            <a:pPr marL="215900" lvl="0" indent="-215900" algn="l" rtl="0">
              <a:lnSpc>
                <a:spcPct val="120000"/>
              </a:lnSpc>
              <a:spcBef>
                <a:spcPts val="0"/>
              </a:spcBef>
              <a:spcAft>
                <a:spcPts val="0"/>
              </a:spcAft>
              <a:buClr>
                <a:srgbClr val="000000"/>
              </a:buClr>
              <a:buSzPts val="1000"/>
              <a:buFont typeface="Noto Sans Symbols"/>
              <a:buChar char="✔"/>
            </a:pPr>
            <a:r>
              <a:rPr lang="en-US" sz="1000" u="sng" dirty="0">
                <a:solidFill>
                  <a:srgbClr val="000000"/>
                </a:solidFill>
                <a:latin typeface="Verdana"/>
                <a:ea typeface="Verdana"/>
                <a:cs typeface="Verdana"/>
                <a:sym typeface="Verdana"/>
              </a:rPr>
              <a:t>Specialisation</a:t>
            </a:r>
            <a:r>
              <a:rPr lang="en-US" sz="1000" dirty="0">
                <a:solidFill>
                  <a:srgbClr val="000000"/>
                </a:solidFill>
                <a:latin typeface="Verdana"/>
                <a:ea typeface="Verdana"/>
                <a:cs typeface="Verdana"/>
                <a:sym typeface="Verdana"/>
              </a:rPr>
              <a:t>: Science, Management and Innovation</a:t>
            </a:r>
          </a:p>
          <a:p>
            <a:pPr marL="215900" lvl="0" indent="-215900" algn="l" rtl="0">
              <a:lnSpc>
                <a:spcPct val="120000"/>
              </a:lnSpc>
              <a:spcBef>
                <a:spcPts val="0"/>
              </a:spcBef>
              <a:spcAft>
                <a:spcPts val="0"/>
              </a:spcAft>
              <a:buClr>
                <a:srgbClr val="000000"/>
              </a:buClr>
              <a:buSzPts val="1000"/>
              <a:buFont typeface="Noto Sans Symbols"/>
              <a:buChar char="✔"/>
            </a:pPr>
            <a:r>
              <a:rPr lang="en-US" sz="1000" dirty="0">
                <a:solidFill>
                  <a:srgbClr val="000000"/>
                </a:solidFill>
                <a:latin typeface="Verdana"/>
                <a:ea typeface="Verdana"/>
                <a:cs typeface="Verdana"/>
                <a:sym typeface="Verdana"/>
              </a:rPr>
              <a:t>GPA: 7.63/10.00</a:t>
            </a:r>
          </a:p>
          <a:p>
            <a:pPr marL="215900" lvl="0" indent="-215900" algn="l" rtl="0">
              <a:lnSpc>
                <a:spcPct val="120000"/>
              </a:lnSpc>
              <a:spcBef>
                <a:spcPts val="0"/>
              </a:spcBef>
              <a:spcAft>
                <a:spcPts val="0"/>
              </a:spcAft>
              <a:buClr>
                <a:srgbClr val="000000"/>
              </a:buClr>
              <a:buSzPts val="1000"/>
              <a:buFont typeface="Noto Sans Symbols"/>
              <a:buChar char="✔"/>
            </a:pPr>
            <a:r>
              <a:rPr lang="en-GB" sz="1000" u="sng" dirty="0">
                <a:latin typeface="Verdana"/>
                <a:ea typeface="Verdana"/>
                <a:cs typeface="Verdana"/>
                <a:sym typeface="Verdana"/>
              </a:rPr>
              <a:t>Principal subjects</a:t>
            </a:r>
            <a:r>
              <a:rPr lang="en-GB" sz="1000" dirty="0">
                <a:latin typeface="Verdana"/>
                <a:ea typeface="Verdana"/>
                <a:cs typeface="Verdana"/>
                <a:sym typeface="Verdana"/>
              </a:rPr>
              <a:t>: Future of health, How Health Systems Work, Sustainable Innovation Management, Methods in Societal Research, Reaching the Sustainable Development Goals</a:t>
            </a:r>
            <a:endParaRPr lang="en-US" sz="1000" dirty="0">
              <a:latin typeface="Verdana"/>
              <a:ea typeface="Verdana"/>
              <a:cs typeface="Verdana"/>
              <a:sym typeface="Verdana"/>
            </a:endParaRPr>
          </a:p>
          <a:p>
            <a:pPr marL="215900" lvl="0" indent="-215900" algn="l" rtl="0">
              <a:lnSpc>
                <a:spcPct val="120000"/>
              </a:lnSpc>
              <a:spcBef>
                <a:spcPts val="0"/>
              </a:spcBef>
              <a:spcAft>
                <a:spcPts val="0"/>
              </a:spcAft>
              <a:buClr>
                <a:srgbClr val="000000"/>
              </a:buClr>
              <a:buSzPts val="1000"/>
              <a:buFont typeface="Noto Sans Symbols"/>
              <a:buChar char="✔"/>
            </a:pPr>
            <a:r>
              <a:rPr lang="en-US" sz="1000" u="sng" dirty="0">
                <a:solidFill>
                  <a:srgbClr val="000000"/>
                </a:solidFill>
                <a:latin typeface="Verdana"/>
                <a:ea typeface="Verdana"/>
                <a:cs typeface="Verdana"/>
                <a:sym typeface="Verdana"/>
              </a:rPr>
              <a:t>Master thesis</a:t>
            </a:r>
            <a:r>
              <a:rPr lang="en-US" sz="1000" dirty="0">
                <a:solidFill>
                  <a:srgbClr val="000000"/>
                </a:solidFill>
                <a:latin typeface="Verdana"/>
                <a:ea typeface="Verdana"/>
                <a:cs typeface="Verdana"/>
                <a:sym typeface="Verdana"/>
              </a:rPr>
              <a:t>: </a:t>
            </a:r>
            <a:r>
              <a:rPr lang="ru-RU" sz="1000" dirty="0">
                <a:solidFill>
                  <a:srgbClr val="000000"/>
                </a:solidFill>
                <a:latin typeface="Verdana"/>
                <a:ea typeface="Verdana"/>
                <a:cs typeface="Verdana"/>
                <a:sym typeface="Verdana"/>
              </a:rPr>
              <a:t>«</a:t>
            </a:r>
            <a:r>
              <a:rPr lang="en-US" sz="1000" dirty="0">
                <a:solidFill>
                  <a:srgbClr val="000000"/>
                </a:solidFill>
                <a:latin typeface="Verdana"/>
                <a:ea typeface="Verdana"/>
                <a:cs typeface="Verdana"/>
                <a:sym typeface="Verdana"/>
              </a:rPr>
              <a:t>Potential added value of home telemonitoring technology in elderly</a:t>
            </a:r>
            <a:r>
              <a:rPr lang="en-US" sz="1000" dirty="0">
                <a:latin typeface="Verdana"/>
                <a:ea typeface="Verdana"/>
                <a:cs typeface="Verdana"/>
                <a:sym typeface="Verdana"/>
              </a:rPr>
              <a:t> </a:t>
            </a:r>
            <a:r>
              <a:rPr lang="en-US" sz="1000" dirty="0">
                <a:solidFill>
                  <a:srgbClr val="000000"/>
                </a:solidFill>
                <a:latin typeface="Verdana"/>
                <a:ea typeface="Verdana"/>
                <a:cs typeface="Verdana"/>
                <a:sym typeface="Verdana"/>
              </a:rPr>
              <a:t>care</a:t>
            </a:r>
            <a:r>
              <a:rPr lang="ru-RU" sz="1000" dirty="0">
                <a:solidFill>
                  <a:srgbClr val="000000"/>
                </a:solidFill>
                <a:latin typeface="Verdana"/>
                <a:ea typeface="Verdana"/>
                <a:cs typeface="Verdana"/>
                <a:sym typeface="Verdana"/>
              </a:rPr>
              <a:t>»</a:t>
            </a:r>
            <a:endParaRPr lang="en-US" sz="1000" dirty="0">
              <a:latin typeface="Verdana"/>
              <a:ea typeface="Verdana"/>
              <a:cs typeface="Verdana"/>
              <a:sym typeface="Verdana"/>
            </a:endParaRPr>
          </a:p>
          <a:p>
            <a:pPr lvl="0" algn="l" rtl="0">
              <a:lnSpc>
                <a:spcPct val="120000"/>
              </a:lnSpc>
              <a:spcBef>
                <a:spcPts val="0"/>
              </a:spcBef>
              <a:spcAft>
                <a:spcPts val="0"/>
              </a:spcAft>
              <a:buClr>
                <a:srgbClr val="000000"/>
              </a:buClr>
              <a:buSzPts val="1000"/>
            </a:pPr>
            <a:endParaRPr sz="1000" dirty="0">
              <a:latin typeface="Verdana"/>
              <a:ea typeface="Verdana"/>
              <a:cs typeface="Verdana"/>
              <a:sym typeface="Verdana"/>
            </a:endParaRPr>
          </a:p>
          <a:p>
            <a:pPr marL="0" lvl="0" indent="0" algn="l" rtl="0">
              <a:lnSpc>
                <a:spcPct val="120000"/>
              </a:lnSpc>
              <a:spcAft>
                <a:spcPts val="600"/>
              </a:spcAft>
              <a:buNone/>
            </a:pPr>
            <a:r>
              <a:rPr lang="en-US" sz="1000" b="1" dirty="0">
                <a:solidFill>
                  <a:srgbClr val="000000"/>
                </a:solidFill>
                <a:latin typeface="Verdana"/>
                <a:ea typeface="Verdana"/>
                <a:cs typeface="Verdana"/>
                <a:sym typeface="Verdana"/>
              </a:rPr>
              <a:t>BSc in Biology – Lomonosov Moscow State University (MSU), Moscow, Russia</a:t>
            </a:r>
            <a:endParaRPr sz="1000" b="1" dirty="0">
              <a:solidFill>
                <a:srgbClr val="000000"/>
              </a:solidFill>
              <a:latin typeface="Verdana"/>
              <a:ea typeface="Verdana"/>
              <a:cs typeface="Verdana"/>
              <a:sym typeface="Verdana"/>
            </a:endParaRPr>
          </a:p>
          <a:p>
            <a:pPr marL="215900" lvl="0" indent="-215900" algn="l" rtl="0">
              <a:lnSpc>
                <a:spcPct val="120000"/>
              </a:lnSpc>
              <a:spcBef>
                <a:spcPts val="0"/>
              </a:spcBef>
              <a:spcAft>
                <a:spcPts val="0"/>
              </a:spcAft>
              <a:buClr>
                <a:srgbClr val="000000"/>
              </a:buClr>
              <a:buSzPts val="1000"/>
              <a:buFont typeface="Noto Sans Symbols"/>
              <a:buChar char="✔"/>
            </a:pPr>
            <a:r>
              <a:rPr lang="en-US" sz="1000" u="sng" dirty="0">
                <a:solidFill>
                  <a:srgbClr val="000000"/>
                </a:solidFill>
                <a:latin typeface="Verdana"/>
                <a:ea typeface="Verdana"/>
                <a:cs typeface="Verdana"/>
                <a:sym typeface="Verdana"/>
              </a:rPr>
              <a:t>Specialisation</a:t>
            </a:r>
            <a:r>
              <a:rPr lang="en-US" sz="1000" dirty="0">
                <a:solidFill>
                  <a:srgbClr val="000000"/>
                </a:solidFill>
                <a:latin typeface="Verdana"/>
                <a:ea typeface="Verdana"/>
                <a:cs typeface="Verdana"/>
                <a:sym typeface="Verdana"/>
              </a:rPr>
              <a:t>: Human and Animal Physiology</a:t>
            </a:r>
            <a:endParaRPr sz="900" dirty="0">
              <a:solidFill>
                <a:srgbClr val="000000"/>
              </a:solidFill>
            </a:endParaRPr>
          </a:p>
          <a:p>
            <a:pPr marL="215900" lvl="0" indent="-215900" algn="l" rtl="0">
              <a:lnSpc>
                <a:spcPct val="120000"/>
              </a:lnSpc>
              <a:spcBef>
                <a:spcPts val="0"/>
              </a:spcBef>
              <a:spcAft>
                <a:spcPts val="0"/>
              </a:spcAft>
              <a:buClr>
                <a:srgbClr val="000000"/>
              </a:buClr>
              <a:buSzPts val="1000"/>
              <a:buFont typeface="Noto Sans Symbols"/>
              <a:buChar char="✔"/>
            </a:pPr>
            <a:r>
              <a:rPr lang="en-US" sz="1000" dirty="0">
                <a:solidFill>
                  <a:srgbClr val="000000"/>
                </a:solidFill>
                <a:latin typeface="Verdana"/>
                <a:ea typeface="Verdana"/>
                <a:cs typeface="Verdana"/>
                <a:sym typeface="Verdana"/>
              </a:rPr>
              <a:t>GPA: 4.83/5.00</a:t>
            </a:r>
          </a:p>
          <a:p>
            <a:pPr marL="215900" lvl="0" indent="-215900" algn="l" rtl="0">
              <a:lnSpc>
                <a:spcPct val="120000"/>
              </a:lnSpc>
              <a:spcBef>
                <a:spcPts val="0"/>
              </a:spcBef>
              <a:spcAft>
                <a:spcPts val="0"/>
              </a:spcAft>
              <a:buClr>
                <a:srgbClr val="000000"/>
              </a:buClr>
              <a:buSzPts val="1000"/>
              <a:buFont typeface="Noto Sans Symbols"/>
              <a:buChar char="✔"/>
            </a:pPr>
            <a:r>
              <a:rPr lang="en-GB" sz="1000" u="sng" dirty="0">
                <a:solidFill>
                  <a:srgbClr val="000000"/>
                </a:solidFill>
                <a:latin typeface="Verdana" panose="020B0604030504040204" pitchFamily="34" charset="0"/>
                <a:ea typeface="Verdana" panose="020B0604030504040204" pitchFamily="34" charset="0"/>
              </a:rPr>
              <a:t>Principal subjects</a:t>
            </a:r>
            <a:r>
              <a:rPr lang="en-GB" sz="1000" dirty="0">
                <a:solidFill>
                  <a:srgbClr val="000000"/>
                </a:solidFill>
                <a:latin typeface="Verdana" panose="020B0604030504040204" pitchFamily="34" charset="0"/>
                <a:ea typeface="Verdana" panose="020B0604030504040204" pitchFamily="34" charset="0"/>
              </a:rPr>
              <a:t>: Human and animal physiology, Electrophysiology of excited cells, Physiology of central nervous and visceral systems, Physiology of circulation, Microbiology, Genetics, Biochemistry, Biophysics, Immunology, Embryology</a:t>
            </a:r>
          </a:p>
          <a:p>
            <a:pPr marL="215900" lvl="0" indent="-215900" algn="l" rtl="0">
              <a:lnSpc>
                <a:spcPct val="120000"/>
              </a:lnSpc>
              <a:spcBef>
                <a:spcPts val="0"/>
              </a:spcBef>
              <a:spcAft>
                <a:spcPts val="0"/>
              </a:spcAft>
              <a:buClr>
                <a:srgbClr val="000000"/>
              </a:buClr>
              <a:buSzPts val="1000"/>
              <a:buFont typeface="Noto Sans Symbols"/>
              <a:buChar char="✔"/>
            </a:pPr>
            <a:r>
              <a:rPr lang="en-GB" sz="1000" u="sng" dirty="0">
                <a:solidFill>
                  <a:srgbClr val="000000"/>
                </a:solidFill>
                <a:latin typeface="Verdana" panose="020B0604030504040204" pitchFamily="34" charset="0"/>
                <a:ea typeface="Verdana" panose="020B0604030504040204" pitchFamily="34" charset="0"/>
              </a:rPr>
              <a:t>Skills</a:t>
            </a:r>
            <a:r>
              <a:rPr lang="en-GB" sz="1000" dirty="0">
                <a:solidFill>
                  <a:srgbClr val="000000"/>
                </a:solidFill>
                <a:latin typeface="Verdana" panose="020B0604030504040204" pitchFamily="34" charset="0"/>
                <a:ea typeface="Verdana" panose="020B0604030504040204" pitchFamily="34" charset="0"/>
              </a:rPr>
              <a:t>: PCR, gel electrophoresis, wire myography, western blotting, ELISA, immunohistochemistry, intracellular recording (microelectrodes, patch clump), behaviour testing (open field test, elevated plus maze, light-dark box test)</a:t>
            </a:r>
          </a:p>
          <a:p>
            <a:pPr marL="215900" lvl="0" indent="-215900" algn="l" rtl="0">
              <a:lnSpc>
                <a:spcPct val="120000"/>
              </a:lnSpc>
              <a:spcBef>
                <a:spcPts val="0"/>
              </a:spcBef>
              <a:spcAft>
                <a:spcPts val="0"/>
              </a:spcAft>
              <a:buClr>
                <a:srgbClr val="000000"/>
              </a:buClr>
              <a:buSzPts val="1000"/>
              <a:buFont typeface="Noto Sans Symbols"/>
              <a:buChar char="✔"/>
            </a:pPr>
            <a:r>
              <a:rPr lang="en-US" sz="1000" u="sng" dirty="0">
                <a:solidFill>
                  <a:srgbClr val="000000"/>
                </a:solidFill>
                <a:latin typeface="Verdana"/>
                <a:ea typeface="Verdana"/>
                <a:cs typeface="Verdana"/>
                <a:sym typeface="Verdana"/>
              </a:rPr>
              <a:t>Bachelor thesis</a:t>
            </a:r>
            <a:r>
              <a:rPr lang="en-US" sz="1000" dirty="0">
                <a:solidFill>
                  <a:srgbClr val="000000"/>
                </a:solidFill>
                <a:latin typeface="Verdana"/>
                <a:ea typeface="Verdana"/>
                <a:cs typeface="Verdana"/>
                <a:sym typeface="Verdana"/>
              </a:rPr>
              <a:t>: </a:t>
            </a:r>
            <a:r>
              <a:rPr lang="ru-RU" sz="1000" dirty="0">
                <a:solidFill>
                  <a:srgbClr val="000000"/>
                </a:solidFill>
                <a:latin typeface="Verdana"/>
                <a:ea typeface="Verdana"/>
                <a:cs typeface="Verdana"/>
                <a:sym typeface="Verdana"/>
              </a:rPr>
              <a:t>«</a:t>
            </a:r>
            <a:r>
              <a:rPr lang="en-US" sz="1000" dirty="0">
                <a:solidFill>
                  <a:srgbClr val="000000"/>
                </a:solidFill>
                <a:latin typeface="Verdana"/>
                <a:ea typeface="Verdana"/>
                <a:cs typeface="Verdana"/>
                <a:sym typeface="Verdana"/>
              </a:rPr>
              <a:t>Role of TASK-1 channels in arterial tone regulation in different organs in rats</a:t>
            </a:r>
            <a:r>
              <a:rPr lang="ru-RU" sz="1000" dirty="0">
                <a:solidFill>
                  <a:srgbClr val="000000"/>
                </a:solidFill>
                <a:latin typeface="Verdana"/>
                <a:ea typeface="Verdana"/>
                <a:cs typeface="Verdana"/>
                <a:sym typeface="Verdana"/>
              </a:rPr>
              <a:t>»</a:t>
            </a:r>
            <a:endParaRPr sz="1000" dirty="0">
              <a:solidFill>
                <a:srgbClr val="000000"/>
              </a:solidFill>
              <a:latin typeface="Verdana"/>
              <a:ea typeface="Verdana"/>
              <a:cs typeface="Verdana"/>
              <a:sym typeface="Verdana"/>
            </a:endParaRPr>
          </a:p>
        </p:txBody>
      </p:sp>
      <p:sp>
        <p:nvSpPr>
          <p:cNvPr id="100" name="Google Shape;100;p1"/>
          <p:cNvSpPr txBox="1"/>
          <p:nvPr/>
        </p:nvSpPr>
        <p:spPr>
          <a:xfrm>
            <a:off x="2826587" y="2308852"/>
            <a:ext cx="1906500" cy="227700"/>
          </a:xfrm>
          <a:prstGeom prst="rect">
            <a:avLst/>
          </a:prstGeom>
          <a:noFill/>
          <a:ln>
            <a:noFill/>
          </a:ln>
        </p:spPr>
        <p:txBody>
          <a:bodyPr spcFirstLastPara="1" wrap="square" lIns="57850" tIns="28900" rIns="57850" bIns="28900" anchor="t" anchorCtr="0">
            <a:spAutoFit/>
          </a:bodyPr>
          <a:lstStyle/>
          <a:p>
            <a:pPr marL="0" marR="0" lvl="0" indent="0" algn="ctr" rtl="0">
              <a:spcBef>
                <a:spcPts val="0"/>
              </a:spcBef>
              <a:spcAft>
                <a:spcPts val="0"/>
              </a:spcAft>
              <a:buNone/>
            </a:pPr>
            <a:r>
              <a:rPr lang="en-US" sz="1100" b="1" dirty="0">
                <a:solidFill>
                  <a:srgbClr val="000000"/>
                </a:solidFill>
                <a:latin typeface="Verdana"/>
                <a:ea typeface="Verdana"/>
                <a:cs typeface="Verdana"/>
                <a:sym typeface="Verdana"/>
              </a:rPr>
              <a:t>EDUCATION</a:t>
            </a:r>
            <a:endParaRPr sz="1100" b="1" dirty="0">
              <a:solidFill>
                <a:srgbClr val="000000"/>
              </a:solidFill>
              <a:latin typeface="Verdana"/>
              <a:ea typeface="Verdana"/>
              <a:cs typeface="Verdana"/>
              <a:sym typeface="Verdana"/>
            </a:endParaRPr>
          </a:p>
        </p:txBody>
      </p:sp>
      <p:sp>
        <p:nvSpPr>
          <p:cNvPr id="101" name="Google Shape;101;p1"/>
          <p:cNvSpPr txBox="1"/>
          <p:nvPr/>
        </p:nvSpPr>
        <p:spPr>
          <a:xfrm flipH="1">
            <a:off x="170788" y="2550490"/>
            <a:ext cx="1477500" cy="212400"/>
          </a:xfrm>
          <a:prstGeom prst="rect">
            <a:avLst/>
          </a:prstGeom>
          <a:noFill/>
          <a:ln>
            <a:noFill/>
          </a:ln>
        </p:spPr>
        <p:txBody>
          <a:bodyPr spcFirstLastPara="1" wrap="square" lIns="57850" tIns="28900" rIns="57850" bIns="28900" anchor="t" anchorCtr="0">
            <a:spAutoFit/>
          </a:bodyPr>
          <a:lstStyle/>
          <a:p>
            <a:pPr marL="0" marR="0" lvl="0" indent="0" algn="l" rtl="0">
              <a:spcBef>
                <a:spcPts val="0"/>
              </a:spcBef>
              <a:spcAft>
                <a:spcPts val="0"/>
              </a:spcAft>
              <a:buNone/>
            </a:pPr>
            <a:r>
              <a:rPr lang="en-US" sz="1000" dirty="0">
                <a:solidFill>
                  <a:srgbClr val="000000"/>
                </a:solidFill>
                <a:latin typeface="Verdana"/>
                <a:ea typeface="Verdana"/>
                <a:cs typeface="Verdana"/>
                <a:sym typeface="Verdana"/>
              </a:rPr>
              <a:t>09/2022 – </a:t>
            </a:r>
            <a:r>
              <a:rPr lang="hu-HU" sz="1000" dirty="0">
                <a:solidFill>
                  <a:srgbClr val="000000"/>
                </a:solidFill>
                <a:latin typeface="Verdana"/>
                <a:ea typeface="Verdana"/>
                <a:cs typeface="Verdana"/>
                <a:sym typeface="Verdana"/>
              </a:rPr>
              <a:t>08</a:t>
            </a:r>
            <a:r>
              <a:rPr lang="hu-HU" sz="1000" dirty="0">
                <a:latin typeface="Verdana"/>
                <a:ea typeface="Verdana"/>
                <a:cs typeface="Verdana"/>
                <a:sym typeface="Verdana"/>
              </a:rPr>
              <a:t>/2024</a:t>
            </a:r>
            <a:endParaRPr sz="1000" dirty="0">
              <a:solidFill>
                <a:srgbClr val="000000"/>
              </a:solidFill>
              <a:latin typeface="Verdana"/>
              <a:ea typeface="Verdana"/>
              <a:cs typeface="Verdana"/>
              <a:sym typeface="Verdana"/>
            </a:endParaRPr>
          </a:p>
        </p:txBody>
      </p:sp>
      <p:sp>
        <p:nvSpPr>
          <p:cNvPr id="102" name="Google Shape;102;p1"/>
          <p:cNvSpPr txBox="1"/>
          <p:nvPr/>
        </p:nvSpPr>
        <p:spPr>
          <a:xfrm flipH="1">
            <a:off x="170804" y="4286264"/>
            <a:ext cx="1477500" cy="212400"/>
          </a:xfrm>
          <a:prstGeom prst="rect">
            <a:avLst/>
          </a:prstGeom>
          <a:noFill/>
          <a:ln>
            <a:noFill/>
          </a:ln>
        </p:spPr>
        <p:txBody>
          <a:bodyPr spcFirstLastPara="1" wrap="square" lIns="57850" tIns="28900" rIns="57850" bIns="28900" anchor="t" anchorCtr="0">
            <a:spAutoFit/>
          </a:bodyPr>
          <a:lstStyle/>
          <a:p>
            <a:pPr marL="0" marR="0" lvl="0" indent="0" algn="l" rtl="0">
              <a:spcBef>
                <a:spcPts val="0"/>
              </a:spcBef>
              <a:spcAft>
                <a:spcPts val="0"/>
              </a:spcAft>
              <a:buNone/>
            </a:pPr>
            <a:r>
              <a:rPr lang="en-US" sz="1000" dirty="0">
                <a:solidFill>
                  <a:srgbClr val="000000"/>
                </a:solidFill>
                <a:latin typeface="Verdana"/>
                <a:ea typeface="Verdana"/>
                <a:cs typeface="Verdana"/>
                <a:sym typeface="Verdana"/>
              </a:rPr>
              <a:t>09/2016 – 06/2020</a:t>
            </a:r>
            <a:endParaRPr sz="1000" dirty="0">
              <a:solidFill>
                <a:srgbClr val="000000"/>
              </a:solidFill>
              <a:latin typeface="Verdana"/>
              <a:ea typeface="Verdana"/>
              <a:cs typeface="Verdana"/>
              <a:sym typeface="Verdana"/>
            </a:endParaRPr>
          </a:p>
        </p:txBody>
      </p:sp>
      <p:sp>
        <p:nvSpPr>
          <p:cNvPr id="103" name="Google Shape;103;p1"/>
          <p:cNvSpPr txBox="1"/>
          <p:nvPr/>
        </p:nvSpPr>
        <p:spPr>
          <a:xfrm flipH="1">
            <a:off x="170821" y="9355435"/>
            <a:ext cx="1387800" cy="212400"/>
          </a:xfrm>
          <a:prstGeom prst="rect">
            <a:avLst/>
          </a:prstGeom>
          <a:noFill/>
          <a:ln>
            <a:noFill/>
          </a:ln>
        </p:spPr>
        <p:txBody>
          <a:bodyPr spcFirstLastPara="1" wrap="square" lIns="57850" tIns="28900" rIns="57850" bIns="28900" anchor="t" anchorCtr="0">
            <a:spAutoFit/>
          </a:bodyPr>
          <a:lstStyle/>
          <a:p>
            <a:pPr marL="0" marR="0" lvl="0" indent="0" algn="l" rtl="0">
              <a:spcBef>
                <a:spcPts val="0"/>
              </a:spcBef>
              <a:spcAft>
                <a:spcPts val="0"/>
              </a:spcAft>
              <a:buNone/>
            </a:pPr>
            <a:r>
              <a:rPr lang="en-US" sz="1000" dirty="0">
                <a:solidFill>
                  <a:srgbClr val="000000"/>
                </a:solidFill>
                <a:latin typeface="Verdana"/>
                <a:ea typeface="Verdana"/>
                <a:cs typeface="Verdana"/>
                <a:sym typeface="Verdana"/>
              </a:rPr>
              <a:t>02/2023 – 08/2023</a:t>
            </a:r>
            <a:endParaRPr sz="900" dirty="0"/>
          </a:p>
        </p:txBody>
      </p:sp>
      <p:sp>
        <p:nvSpPr>
          <p:cNvPr id="104" name="Google Shape;104;p1"/>
          <p:cNvSpPr txBox="1"/>
          <p:nvPr/>
        </p:nvSpPr>
        <p:spPr>
          <a:xfrm>
            <a:off x="2370287" y="1214789"/>
            <a:ext cx="2819100" cy="227700"/>
          </a:xfrm>
          <a:prstGeom prst="rect">
            <a:avLst/>
          </a:prstGeom>
          <a:noFill/>
          <a:ln>
            <a:noFill/>
          </a:ln>
        </p:spPr>
        <p:txBody>
          <a:bodyPr spcFirstLastPara="1" wrap="square" lIns="57850" tIns="28900" rIns="57850" bIns="28900" anchor="t" anchorCtr="0">
            <a:spAutoFit/>
          </a:bodyPr>
          <a:lstStyle/>
          <a:p>
            <a:pPr marL="0" marR="0" lvl="0" indent="0" algn="ctr" rtl="0">
              <a:spcBef>
                <a:spcPts val="0"/>
              </a:spcBef>
              <a:spcAft>
                <a:spcPts val="0"/>
              </a:spcAft>
              <a:buNone/>
            </a:pPr>
            <a:r>
              <a:rPr lang="en-US" sz="1100" b="1" dirty="0">
                <a:solidFill>
                  <a:srgbClr val="000000"/>
                </a:solidFill>
                <a:latin typeface="Verdana"/>
                <a:ea typeface="Verdana"/>
                <a:cs typeface="Verdana"/>
                <a:sym typeface="Verdana"/>
              </a:rPr>
              <a:t>PERSONAL STATEMENT</a:t>
            </a:r>
            <a:endParaRPr sz="1100" b="1" dirty="0">
              <a:solidFill>
                <a:srgbClr val="000000"/>
              </a:solidFill>
              <a:latin typeface="Verdana"/>
              <a:ea typeface="Verdana"/>
              <a:cs typeface="Verdana"/>
              <a:sym typeface="Verdana"/>
            </a:endParaRPr>
          </a:p>
        </p:txBody>
      </p:sp>
      <p:sp>
        <p:nvSpPr>
          <p:cNvPr id="105" name="Google Shape;105;p1"/>
          <p:cNvSpPr txBox="1"/>
          <p:nvPr/>
        </p:nvSpPr>
        <p:spPr>
          <a:xfrm flipH="1">
            <a:off x="218390" y="1433062"/>
            <a:ext cx="7075800" cy="981694"/>
          </a:xfrm>
          <a:prstGeom prst="rect">
            <a:avLst/>
          </a:prstGeom>
          <a:noFill/>
          <a:ln>
            <a:noFill/>
          </a:ln>
        </p:spPr>
        <p:txBody>
          <a:bodyPr spcFirstLastPara="1" wrap="square" lIns="57850" tIns="28900" rIns="57850" bIns="28900" anchor="t" anchorCtr="0">
            <a:spAutoFit/>
          </a:bodyPr>
          <a:lstStyle/>
          <a:p>
            <a:pPr lvl="0" algn="just">
              <a:lnSpc>
                <a:spcPct val="120000"/>
              </a:lnSpc>
            </a:pPr>
            <a:r>
              <a:rPr lang="en-GB" sz="1000" dirty="0">
                <a:solidFill>
                  <a:srgbClr val="000000"/>
                </a:solidFill>
                <a:latin typeface="Verdana"/>
                <a:ea typeface="Verdana"/>
                <a:cs typeface="Verdana"/>
                <a:sym typeface="Verdana"/>
              </a:rPr>
              <a:t>I am a highly motivated and hardworking graduate with a Master’s degree in Medical biology. </a:t>
            </a:r>
            <a:r>
              <a:rPr lang="en-GB" sz="1000" dirty="0">
                <a:latin typeface="Verdana"/>
                <a:ea typeface="Verdana"/>
                <a:cs typeface="Verdana"/>
                <a:sym typeface="Verdana"/>
              </a:rPr>
              <a:t>Having worked in fundamental research setting as well as in clinical trials development, I am passionate about translational research and societal aspects of healthcare innovations. With a strong biomedical foundation and a keen interest in disseminating knowledge, I envision a career in business development or consultancy.</a:t>
            </a:r>
            <a:endParaRPr lang="en-GB" sz="900" dirty="0"/>
          </a:p>
        </p:txBody>
      </p:sp>
      <p:sp>
        <p:nvSpPr>
          <p:cNvPr id="2" name="Google Shape;92;p1">
            <a:extLst>
              <a:ext uri="{FF2B5EF4-FFF2-40B4-BE49-F238E27FC236}">
                <a16:creationId xmlns:a16="http://schemas.microsoft.com/office/drawing/2014/main" id="{E01541C1-DA9C-1709-CACF-5E83F196E268}"/>
              </a:ext>
            </a:extLst>
          </p:cNvPr>
          <p:cNvSpPr txBox="1"/>
          <p:nvPr/>
        </p:nvSpPr>
        <p:spPr>
          <a:xfrm>
            <a:off x="5018858" y="82799"/>
            <a:ext cx="2334049" cy="1020166"/>
          </a:xfrm>
          <a:prstGeom prst="rect">
            <a:avLst/>
          </a:prstGeom>
          <a:noFill/>
          <a:ln>
            <a:noFill/>
          </a:ln>
        </p:spPr>
        <p:txBody>
          <a:bodyPr spcFirstLastPara="1" wrap="square" lIns="57850" tIns="28900" rIns="57850" bIns="28900" anchor="t" anchorCtr="0">
            <a:spAutoFit/>
          </a:bodyPr>
          <a:lstStyle/>
          <a:p>
            <a:pPr marL="0" marR="0" lvl="0" indent="0" algn="l" rtl="0">
              <a:spcBef>
                <a:spcPts val="0"/>
              </a:spcBef>
              <a:spcAft>
                <a:spcPts val="300"/>
              </a:spcAft>
              <a:buClr>
                <a:srgbClr val="000000"/>
              </a:buClr>
              <a:buSzPts val="1000"/>
              <a:buFont typeface="Arial"/>
              <a:buNone/>
            </a:pPr>
            <a:r>
              <a:rPr lang="en-US" sz="1000" b="0" i="0" u="none" strike="noStrike" cap="none" dirty="0">
                <a:solidFill>
                  <a:srgbClr val="4D7283"/>
                </a:solidFill>
                <a:latin typeface="Verdana"/>
                <a:ea typeface="Verdana"/>
                <a:cs typeface="Verdana"/>
                <a:sym typeface="Verdana"/>
              </a:rPr>
              <a:t>Nijmegen, The Netherlands</a:t>
            </a:r>
            <a:endParaRPr sz="900" b="0" i="0" u="none" strike="noStrike" cap="none" dirty="0">
              <a:solidFill>
                <a:srgbClr val="000000"/>
              </a:solidFill>
              <a:latin typeface="Arial"/>
              <a:ea typeface="Arial"/>
              <a:cs typeface="Arial"/>
              <a:sym typeface="Arial"/>
            </a:endParaRPr>
          </a:p>
          <a:p>
            <a:pPr marL="0" marR="0" lvl="0" indent="0" algn="l" rtl="0">
              <a:spcBef>
                <a:spcPts val="0"/>
              </a:spcBef>
              <a:spcAft>
                <a:spcPts val="300"/>
              </a:spcAft>
              <a:buClr>
                <a:srgbClr val="000000"/>
              </a:buClr>
              <a:buSzPts val="1000"/>
              <a:buFont typeface="Arial"/>
              <a:buNone/>
            </a:pPr>
            <a:r>
              <a:rPr lang="en-US" sz="1000" b="0" i="0" u="none" strike="noStrike" cap="none" dirty="0">
                <a:solidFill>
                  <a:srgbClr val="4D7283"/>
                </a:solidFill>
                <a:latin typeface="Verdana"/>
                <a:ea typeface="Verdana"/>
                <a:cs typeface="Verdana"/>
                <a:sym typeface="Verdana"/>
              </a:rPr>
              <a:t>+31 6 2662 9839</a:t>
            </a:r>
            <a:endParaRPr sz="1000" b="0" i="0" u="none" strike="noStrike" cap="none" dirty="0">
              <a:solidFill>
                <a:srgbClr val="4D7283"/>
              </a:solidFill>
              <a:latin typeface="Verdana"/>
              <a:ea typeface="Verdana"/>
              <a:cs typeface="Verdana"/>
              <a:sym typeface="Verdana"/>
            </a:endParaRPr>
          </a:p>
          <a:p>
            <a:pPr marL="0" marR="0" lvl="0" indent="0" algn="l" rtl="0">
              <a:spcBef>
                <a:spcPts val="0"/>
              </a:spcBef>
              <a:spcAft>
                <a:spcPts val="300"/>
              </a:spcAft>
              <a:buClr>
                <a:srgbClr val="000000"/>
              </a:buClr>
              <a:buSzPts val="1000"/>
              <a:buFont typeface="Arial"/>
              <a:buNone/>
            </a:pPr>
            <a:r>
              <a:rPr lang="en-US" sz="1000" b="0" i="0" u="none" strike="noStrike" cap="none" dirty="0">
                <a:solidFill>
                  <a:srgbClr val="4D7283"/>
                </a:solidFill>
                <a:latin typeface="Verdana"/>
                <a:ea typeface="Verdana"/>
                <a:cs typeface="Verdana"/>
                <a:sym typeface="Verdana"/>
              </a:rPr>
              <a:t>varlazoa@gmail.com</a:t>
            </a:r>
            <a:endParaRPr sz="1000" dirty="0">
              <a:solidFill>
                <a:srgbClr val="4D7283"/>
              </a:solidFill>
              <a:latin typeface="Verdana"/>
              <a:ea typeface="Verdana"/>
              <a:cs typeface="Verdana"/>
              <a:sym typeface="Verdana"/>
            </a:endParaRPr>
          </a:p>
          <a:p>
            <a:pPr marL="0" marR="0" lvl="0" indent="0" algn="l" rtl="0">
              <a:spcBef>
                <a:spcPts val="0"/>
              </a:spcBef>
              <a:spcAft>
                <a:spcPts val="300"/>
              </a:spcAft>
              <a:buClr>
                <a:srgbClr val="000000"/>
              </a:buClr>
              <a:buSzPts val="1000"/>
              <a:buFont typeface="Arial"/>
              <a:buNone/>
            </a:pPr>
            <a:r>
              <a:rPr lang="en-US" sz="1000" b="0" i="0" u="none" strike="noStrike" cap="none" dirty="0">
                <a:solidFill>
                  <a:srgbClr val="4D7283"/>
                </a:solidFill>
                <a:latin typeface="Verdana"/>
                <a:ea typeface="Verdana"/>
                <a:cs typeface="Verdana"/>
                <a:sym typeface="Verdana"/>
              </a:rPr>
              <a:t>29.12.1998 (26 years)</a:t>
            </a:r>
          </a:p>
          <a:p>
            <a:pPr marL="0" marR="0" lvl="0" indent="0" algn="l" rtl="0">
              <a:spcBef>
                <a:spcPts val="0"/>
              </a:spcBef>
              <a:spcAft>
                <a:spcPts val="300"/>
              </a:spcAft>
              <a:buClr>
                <a:srgbClr val="000000"/>
              </a:buClr>
              <a:buSzPts val="1000"/>
              <a:buFont typeface="Arial"/>
              <a:buNone/>
            </a:pPr>
            <a:r>
              <a:rPr lang="en-US" sz="1000" dirty="0">
                <a:solidFill>
                  <a:srgbClr val="4D7283"/>
                </a:solidFill>
                <a:latin typeface="Verdana"/>
                <a:ea typeface="Verdana"/>
                <a:cs typeface="Verdana"/>
                <a:sym typeface="Verdana"/>
                <a:hlinkClick r:id="rId6"/>
              </a:rPr>
              <a:t>www.linkedin.com/in/varvara-lazo</a:t>
            </a:r>
            <a:r>
              <a:rPr lang="en-US" sz="1000" dirty="0">
                <a:solidFill>
                  <a:srgbClr val="4D7283"/>
                </a:solidFill>
                <a:latin typeface="Verdana"/>
                <a:ea typeface="Verdana"/>
                <a:cs typeface="Verdana"/>
                <a:sym typeface="Verdana"/>
              </a:rPr>
              <a:t> </a:t>
            </a:r>
          </a:p>
        </p:txBody>
      </p:sp>
      <p:sp>
        <p:nvSpPr>
          <p:cNvPr id="3" name="Google Shape;107;p1">
            <a:extLst>
              <a:ext uri="{FF2B5EF4-FFF2-40B4-BE49-F238E27FC236}">
                <a16:creationId xmlns:a16="http://schemas.microsoft.com/office/drawing/2014/main" id="{0B40396C-ECD5-97C5-89F5-21A5327F6529}"/>
              </a:ext>
            </a:extLst>
          </p:cNvPr>
          <p:cNvSpPr txBox="1"/>
          <p:nvPr/>
        </p:nvSpPr>
        <p:spPr>
          <a:xfrm>
            <a:off x="3933009" y="82799"/>
            <a:ext cx="1026000" cy="1020166"/>
          </a:xfrm>
          <a:prstGeom prst="rect">
            <a:avLst/>
          </a:prstGeom>
          <a:noFill/>
          <a:ln>
            <a:noFill/>
          </a:ln>
        </p:spPr>
        <p:txBody>
          <a:bodyPr spcFirstLastPara="1" wrap="square" lIns="57850" tIns="28900" rIns="57850" bIns="28900" anchor="t" anchorCtr="0">
            <a:spAutoFit/>
          </a:bodyPr>
          <a:lstStyle/>
          <a:p>
            <a:pPr marL="0" marR="0" lvl="0" indent="0" algn="r" rtl="0">
              <a:spcBef>
                <a:spcPts val="0"/>
              </a:spcBef>
              <a:spcAft>
                <a:spcPts val="300"/>
              </a:spcAft>
              <a:buClr>
                <a:srgbClr val="000000"/>
              </a:buClr>
              <a:buSzPts val="1000"/>
              <a:buFont typeface="Arial"/>
              <a:buNone/>
            </a:pPr>
            <a:r>
              <a:rPr lang="en-US" sz="1000" b="1" dirty="0">
                <a:solidFill>
                  <a:srgbClr val="4D7283"/>
                </a:solidFill>
                <a:latin typeface="Verdana"/>
                <a:ea typeface="Verdana"/>
                <a:cs typeface="Verdana"/>
                <a:sym typeface="Verdana"/>
              </a:rPr>
              <a:t>Address</a:t>
            </a:r>
            <a:endParaRPr sz="900" b="1" i="0" u="none" strike="noStrike" cap="none" dirty="0">
              <a:solidFill>
                <a:srgbClr val="000000"/>
              </a:solidFill>
            </a:endParaRPr>
          </a:p>
          <a:p>
            <a:pPr marL="0" marR="0" lvl="0" indent="0" algn="r" rtl="0">
              <a:spcBef>
                <a:spcPts val="0"/>
              </a:spcBef>
              <a:spcAft>
                <a:spcPts val="300"/>
              </a:spcAft>
              <a:buClr>
                <a:srgbClr val="000000"/>
              </a:buClr>
              <a:buSzPts val="1000"/>
              <a:buFont typeface="Arial"/>
              <a:buNone/>
            </a:pPr>
            <a:r>
              <a:rPr lang="en-US" sz="1000" b="1" dirty="0">
                <a:solidFill>
                  <a:srgbClr val="4D7283"/>
                </a:solidFill>
                <a:latin typeface="Verdana"/>
                <a:ea typeface="Verdana"/>
                <a:cs typeface="Verdana"/>
                <a:sym typeface="Verdana"/>
              </a:rPr>
              <a:t>Telephone</a:t>
            </a:r>
            <a:endParaRPr sz="1000" b="1" i="0" u="none" strike="noStrike" cap="none" dirty="0">
              <a:solidFill>
                <a:srgbClr val="4D7283"/>
              </a:solidFill>
              <a:latin typeface="Verdana"/>
              <a:ea typeface="Verdana"/>
              <a:cs typeface="Verdana"/>
              <a:sym typeface="Verdana"/>
            </a:endParaRPr>
          </a:p>
          <a:p>
            <a:pPr marL="0" marR="0" lvl="0" indent="0" algn="r" rtl="0">
              <a:spcBef>
                <a:spcPts val="0"/>
              </a:spcBef>
              <a:spcAft>
                <a:spcPts val="300"/>
              </a:spcAft>
              <a:buClr>
                <a:srgbClr val="000000"/>
              </a:buClr>
              <a:buSzPts val="1000"/>
              <a:buFont typeface="Arial"/>
              <a:buNone/>
            </a:pPr>
            <a:r>
              <a:rPr lang="en-US" sz="1000" b="1" dirty="0">
                <a:solidFill>
                  <a:srgbClr val="4D7283"/>
                </a:solidFill>
                <a:latin typeface="Verdana"/>
                <a:ea typeface="Verdana"/>
                <a:cs typeface="Verdana"/>
                <a:sym typeface="Verdana"/>
              </a:rPr>
              <a:t>E-mail</a:t>
            </a:r>
            <a:endParaRPr sz="1000" b="1" dirty="0">
              <a:solidFill>
                <a:srgbClr val="4D7283"/>
              </a:solidFill>
              <a:latin typeface="Verdana"/>
              <a:ea typeface="Verdana"/>
              <a:cs typeface="Verdana"/>
              <a:sym typeface="Verdana"/>
            </a:endParaRPr>
          </a:p>
          <a:p>
            <a:pPr marL="0" marR="0" lvl="0" indent="0" algn="r" rtl="0">
              <a:spcBef>
                <a:spcPts val="0"/>
              </a:spcBef>
              <a:spcAft>
                <a:spcPts val="300"/>
              </a:spcAft>
              <a:buClr>
                <a:srgbClr val="000000"/>
              </a:buClr>
              <a:buSzPts val="1000"/>
              <a:buFont typeface="Arial"/>
              <a:buNone/>
            </a:pPr>
            <a:r>
              <a:rPr lang="en-US" sz="1000" b="1" dirty="0">
                <a:solidFill>
                  <a:srgbClr val="4D7283"/>
                </a:solidFill>
                <a:latin typeface="Verdana"/>
                <a:ea typeface="Verdana"/>
                <a:cs typeface="Verdana"/>
                <a:sym typeface="Verdana"/>
              </a:rPr>
              <a:t>Date of birth</a:t>
            </a:r>
          </a:p>
          <a:p>
            <a:pPr marL="0" marR="0" lvl="0" indent="0" algn="r" rtl="0">
              <a:spcBef>
                <a:spcPts val="0"/>
              </a:spcBef>
              <a:spcAft>
                <a:spcPts val="300"/>
              </a:spcAft>
              <a:buClr>
                <a:srgbClr val="000000"/>
              </a:buClr>
              <a:buSzPts val="1000"/>
              <a:buFont typeface="Arial"/>
              <a:buNone/>
            </a:pPr>
            <a:r>
              <a:rPr lang="en-US" sz="1000" b="1" i="0" u="none" strike="noStrike" cap="none" dirty="0">
                <a:solidFill>
                  <a:srgbClr val="4D7283"/>
                </a:solidFill>
                <a:latin typeface="Verdana"/>
                <a:ea typeface="Verdana"/>
                <a:sym typeface="Verdana"/>
              </a:rPr>
              <a:t>LinkedIn</a:t>
            </a:r>
            <a:endParaRPr sz="900" b="1" i="0" u="none" strike="noStrike" cap="none" dirty="0">
              <a:solidFill>
                <a:srgbClr val="000000"/>
              </a:solidFill>
            </a:endParaRPr>
          </a:p>
        </p:txBody>
      </p:sp>
      <p:sp>
        <p:nvSpPr>
          <p:cNvPr id="4" name="Google Shape;98;p1">
            <a:extLst>
              <a:ext uri="{FF2B5EF4-FFF2-40B4-BE49-F238E27FC236}">
                <a16:creationId xmlns:a16="http://schemas.microsoft.com/office/drawing/2014/main" id="{945D50A0-6A57-1D34-B8DB-E1356A19870A}"/>
              </a:ext>
            </a:extLst>
          </p:cNvPr>
          <p:cNvSpPr txBox="1"/>
          <p:nvPr/>
        </p:nvSpPr>
        <p:spPr>
          <a:xfrm flipH="1">
            <a:off x="170788" y="7651342"/>
            <a:ext cx="1387800" cy="212400"/>
          </a:xfrm>
          <a:prstGeom prst="rect">
            <a:avLst/>
          </a:prstGeom>
          <a:noFill/>
          <a:ln>
            <a:noFill/>
          </a:ln>
        </p:spPr>
        <p:txBody>
          <a:bodyPr spcFirstLastPara="1" wrap="square" lIns="57850" tIns="28900" rIns="57850" bIns="28900" anchor="t" anchorCtr="0">
            <a:spAutoFit/>
          </a:bodyPr>
          <a:lstStyle/>
          <a:p>
            <a:pPr marL="0" marR="0" lvl="0" indent="0" algn="l" rtl="0">
              <a:spcBef>
                <a:spcPts val="0"/>
              </a:spcBef>
              <a:spcAft>
                <a:spcPts val="0"/>
              </a:spcAft>
              <a:buNone/>
            </a:pPr>
            <a:r>
              <a:rPr lang="en-US" sz="1000" dirty="0">
                <a:solidFill>
                  <a:srgbClr val="000000"/>
                </a:solidFill>
                <a:latin typeface="Verdana"/>
                <a:ea typeface="Verdana"/>
                <a:cs typeface="Verdana"/>
                <a:sym typeface="Verdana"/>
              </a:rPr>
              <a:t>02/2024 – 08/2024</a:t>
            </a:r>
            <a:endParaRPr sz="900" dirty="0"/>
          </a:p>
        </p:txBody>
      </p:sp>
      <p:sp>
        <p:nvSpPr>
          <p:cNvPr id="8" name="Google Shape;104;p1">
            <a:extLst>
              <a:ext uri="{FF2B5EF4-FFF2-40B4-BE49-F238E27FC236}">
                <a16:creationId xmlns:a16="http://schemas.microsoft.com/office/drawing/2014/main" id="{E00C85EE-8D66-DAC0-BBF5-F2424338CE29}"/>
              </a:ext>
            </a:extLst>
          </p:cNvPr>
          <p:cNvSpPr txBox="1"/>
          <p:nvPr/>
        </p:nvSpPr>
        <p:spPr>
          <a:xfrm>
            <a:off x="6991428" y="10410295"/>
            <a:ext cx="605524" cy="227642"/>
          </a:xfrm>
          <a:prstGeom prst="rect">
            <a:avLst/>
          </a:prstGeom>
          <a:noFill/>
          <a:ln>
            <a:noFill/>
          </a:ln>
        </p:spPr>
        <p:txBody>
          <a:bodyPr spcFirstLastPara="1" wrap="square" lIns="57850" tIns="28900" rIns="57850" bIns="28900" anchor="t" anchorCtr="0">
            <a:spAutoFit/>
          </a:bodyPr>
          <a:lstStyle/>
          <a:p>
            <a:pPr marL="0" marR="0" lvl="0" indent="0" algn="ctr" rtl="0">
              <a:spcBef>
                <a:spcPts val="0"/>
              </a:spcBef>
              <a:spcAft>
                <a:spcPts val="0"/>
              </a:spcAft>
              <a:buNone/>
            </a:pPr>
            <a:r>
              <a:rPr lang="en-US" sz="1100" b="1" dirty="0">
                <a:solidFill>
                  <a:srgbClr val="7BA0B1"/>
                </a:solidFill>
                <a:latin typeface="Verdana"/>
                <a:ea typeface="Verdana"/>
                <a:cs typeface="Verdana"/>
                <a:sym typeface="Verdana"/>
              </a:rPr>
              <a:t>1/3</a:t>
            </a:r>
            <a:endParaRPr sz="1100" b="1" dirty="0">
              <a:solidFill>
                <a:srgbClr val="7BA0B1"/>
              </a:solidFill>
              <a:latin typeface="Verdana"/>
              <a:ea typeface="Verdana"/>
              <a:cs typeface="Verdana"/>
              <a:sym typeface="Verdan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
          <p:cNvSpPr txBox="1"/>
          <p:nvPr/>
        </p:nvSpPr>
        <p:spPr>
          <a:xfrm>
            <a:off x="2229737" y="5122704"/>
            <a:ext cx="3100200" cy="227700"/>
          </a:xfrm>
          <a:prstGeom prst="rect">
            <a:avLst/>
          </a:prstGeom>
          <a:noFill/>
          <a:ln>
            <a:noFill/>
          </a:ln>
        </p:spPr>
        <p:txBody>
          <a:bodyPr spcFirstLastPara="1" wrap="square" lIns="57850" tIns="28900" rIns="57850" bIns="289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100" b="1" i="0" u="none" strike="noStrike" cap="none" dirty="0">
                <a:solidFill>
                  <a:schemeClr val="dk1"/>
                </a:solidFill>
                <a:latin typeface="Verdana"/>
                <a:ea typeface="Verdana"/>
                <a:cs typeface="Verdana"/>
                <a:sym typeface="Verdana"/>
              </a:rPr>
              <a:t>ACADEMIC HONORS AND AWARDS</a:t>
            </a:r>
            <a:endParaRPr sz="1100" b="0" i="0" u="none" strike="noStrike" cap="none" dirty="0">
              <a:solidFill>
                <a:schemeClr val="dk1"/>
              </a:solidFill>
              <a:latin typeface="Arial"/>
              <a:ea typeface="Arial"/>
              <a:cs typeface="Arial"/>
              <a:sym typeface="Arial"/>
            </a:endParaRPr>
          </a:p>
        </p:txBody>
      </p:sp>
      <p:sp>
        <p:nvSpPr>
          <p:cNvPr id="114" name="Google Shape;114;p2"/>
          <p:cNvSpPr txBox="1"/>
          <p:nvPr/>
        </p:nvSpPr>
        <p:spPr>
          <a:xfrm>
            <a:off x="2515187" y="3958051"/>
            <a:ext cx="2529300" cy="227700"/>
          </a:xfrm>
          <a:prstGeom prst="rect">
            <a:avLst/>
          </a:prstGeom>
          <a:noFill/>
          <a:ln>
            <a:noFill/>
          </a:ln>
        </p:spPr>
        <p:txBody>
          <a:bodyPr spcFirstLastPara="1" wrap="square" lIns="57850" tIns="28900" rIns="57850" bIns="289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100" b="1" i="0" u="none" strike="noStrike" cap="none" dirty="0">
                <a:solidFill>
                  <a:schemeClr val="dk1"/>
                </a:solidFill>
                <a:latin typeface="Verdana"/>
                <a:ea typeface="Verdana"/>
                <a:cs typeface="Verdana"/>
                <a:sym typeface="Verdana"/>
              </a:rPr>
              <a:t>DIGITAL SKILLS</a:t>
            </a:r>
            <a:endParaRPr sz="1100" b="0" i="0" u="none" strike="noStrike" cap="none" dirty="0">
              <a:solidFill>
                <a:schemeClr val="dk1"/>
              </a:solidFill>
              <a:latin typeface="Arial"/>
              <a:ea typeface="Arial"/>
              <a:cs typeface="Arial"/>
              <a:sym typeface="Arial"/>
            </a:endParaRPr>
          </a:p>
        </p:txBody>
      </p:sp>
      <p:sp>
        <p:nvSpPr>
          <p:cNvPr id="115" name="Google Shape;115;p2"/>
          <p:cNvSpPr txBox="1"/>
          <p:nvPr/>
        </p:nvSpPr>
        <p:spPr>
          <a:xfrm>
            <a:off x="469472" y="4157808"/>
            <a:ext cx="6724842" cy="427696"/>
          </a:xfrm>
          <a:prstGeom prst="rect">
            <a:avLst/>
          </a:prstGeom>
          <a:noFill/>
          <a:ln>
            <a:noFill/>
          </a:ln>
        </p:spPr>
        <p:txBody>
          <a:bodyPr spcFirstLastPara="1" wrap="square" lIns="57850" tIns="28900" rIns="57850" bIns="28900" anchor="t" anchorCtr="0">
            <a:spAutoFit/>
          </a:bodyPr>
          <a:lstStyle/>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Python (beginner), </a:t>
            </a:r>
            <a:r>
              <a:rPr lang="en-US" sz="1000" b="0" i="0" u="none" strike="noStrike" cap="none" dirty="0" err="1">
                <a:solidFill>
                  <a:schemeClr val="dk1"/>
                </a:solidFill>
                <a:latin typeface="Verdana"/>
                <a:ea typeface="Verdana"/>
                <a:cs typeface="Verdana"/>
                <a:sym typeface="Verdana"/>
              </a:rPr>
              <a:t>DeepLabCut</a:t>
            </a:r>
            <a:r>
              <a:rPr lang="en-US" sz="1000" b="0" i="0" u="none" strike="noStrike" cap="none" dirty="0">
                <a:solidFill>
                  <a:schemeClr val="dk1"/>
                </a:solidFill>
                <a:latin typeface="Verdana"/>
                <a:ea typeface="Verdana"/>
                <a:cs typeface="Verdana"/>
                <a:sym typeface="Verdana"/>
              </a:rPr>
              <a:t>, STATISTICA, GraphPad Prism, Rotor-Gene Q Series , and MS Office </a:t>
            </a:r>
            <a:r>
              <a:rPr lang="en-US" sz="1000" b="0" i="0" u="none" strike="noStrike" cap="none" dirty="0" err="1">
                <a:solidFill>
                  <a:schemeClr val="dk1"/>
                </a:solidFill>
                <a:latin typeface="Verdana"/>
                <a:ea typeface="Verdana"/>
                <a:cs typeface="Verdana"/>
                <a:sym typeface="Verdana"/>
              </a:rPr>
              <a:t>softwares</a:t>
            </a:r>
            <a:endParaRPr sz="1000" b="0" i="0" u="none" strike="noStrike" cap="none" dirty="0">
              <a:solidFill>
                <a:schemeClr val="dk1"/>
              </a:solidFill>
              <a:latin typeface="Verdana"/>
              <a:ea typeface="Verdana"/>
              <a:cs typeface="Verdana"/>
              <a:sym typeface="Verdana"/>
            </a:endParaRPr>
          </a:p>
        </p:txBody>
      </p:sp>
      <p:sp>
        <p:nvSpPr>
          <p:cNvPr id="116" name="Google Shape;116;p2"/>
          <p:cNvSpPr txBox="1"/>
          <p:nvPr/>
        </p:nvSpPr>
        <p:spPr>
          <a:xfrm>
            <a:off x="3040637" y="4461302"/>
            <a:ext cx="1478400" cy="227700"/>
          </a:xfrm>
          <a:prstGeom prst="rect">
            <a:avLst/>
          </a:prstGeom>
          <a:noFill/>
          <a:ln>
            <a:noFill/>
          </a:ln>
        </p:spPr>
        <p:txBody>
          <a:bodyPr spcFirstLastPara="1" wrap="square" lIns="57850" tIns="28900" rIns="57850" bIns="289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100" b="1" i="0" u="none" strike="noStrike" cap="none" dirty="0">
                <a:solidFill>
                  <a:schemeClr val="dk1"/>
                </a:solidFill>
                <a:latin typeface="Verdana"/>
                <a:ea typeface="Verdana"/>
                <a:cs typeface="Verdana"/>
                <a:sym typeface="Verdana"/>
              </a:rPr>
              <a:t>LANGUAGES</a:t>
            </a:r>
            <a:endParaRPr sz="1100" b="1" i="0" u="none" strike="noStrike" cap="none" dirty="0">
              <a:solidFill>
                <a:schemeClr val="dk1"/>
              </a:solidFill>
              <a:latin typeface="Verdana"/>
              <a:ea typeface="Verdana"/>
              <a:cs typeface="Verdana"/>
              <a:sym typeface="Verdana"/>
            </a:endParaRPr>
          </a:p>
        </p:txBody>
      </p:sp>
      <p:sp>
        <p:nvSpPr>
          <p:cNvPr id="117" name="Google Shape;117;p2"/>
          <p:cNvSpPr txBox="1"/>
          <p:nvPr/>
        </p:nvSpPr>
        <p:spPr>
          <a:xfrm>
            <a:off x="469472" y="4643107"/>
            <a:ext cx="6945535" cy="458474"/>
          </a:xfrm>
          <a:prstGeom prst="rect">
            <a:avLst/>
          </a:prstGeom>
          <a:noFill/>
          <a:ln>
            <a:noFill/>
          </a:ln>
        </p:spPr>
        <p:txBody>
          <a:bodyPr spcFirstLastPara="1" wrap="square" lIns="57850" tIns="28900" rIns="57850" bIns="28900" anchor="t" anchorCtr="0">
            <a:spAutoFit/>
          </a:bodyPr>
          <a:lstStyle/>
          <a:p>
            <a:pPr marL="0" marR="0" lvl="0" indent="0" algn="l" rtl="0">
              <a:lnSpc>
                <a:spcPct val="13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Russian (native), English (fluent – С</a:t>
            </a:r>
            <a:r>
              <a:rPr lang="en-US" sz="1000" b="0" i="0" u="none" strike="noStrike" cap="none" baseline="-25000" dirty="0">
                <a:solidFill>
                  <a:schemeClr val="dk1"/>
                </a:solidFill>
                <a:latin typeface="Verdana"/>
                <a:ea typeface="Verdana"/>
                <a:cs typeface="Verdana"/>
                <a:sym typeface="Verdana"/>
              </a:rPr>
              <a:t>2</a:t>
            </a:r>
            <a:r>
              <a:rPr lang="en-US" sz="1000" b="0" i="0" u="none" strike="noStrike" cap="none" dirty="0">
                <a:solidFill>
                  <a:schemeClr val="dk1"/>
                </a:solidFill>
                <a:latin typeface="Verdana"/>
                <a:ea typeface="Verdana"/>
                <a:cs typeface="Verdana"/>
                <a:sym typeface="Verdana"/>
              </a:rPr>
              <a:t>), German (intermediate – </a:t>
            </a:r>
            <a:r>
              <a:rPr lang="en-US" sz="1000" dirty="0">
                <a:solidFill>
                  <a:schemeClr val="dk1"/>
                </a:solidFill>
                <a:latin typeface="Verdana"/>
                <a:ea typeface="Verdana"/>
                <a:cs typeface="Verdana"/>
                <a:sym typeface="Verdana"/>
              </a:rPr>
              <a:t>B</a:t>
            </a:r>
            <a:r>
              <a:rPr lang="en-US" sz="1000" b="0" i="0" u="none" strike="noStrike" cap="none" baseline="-25000" dirty="0">
                <a:solidFill>
                  <a:schemeClr val="dk1"/>
                </a:solidFill>
                <a:latin typeface="Verdana"/>
                <a:ea typeface="Verdana"/>
                <a:cs typeface="Verdana"/>
                <a:sym typeface="Verdana"/>
              </a:rPr>
              <a:t>1</a:t>
            </a:r>
            <a:r>
              <a:rPr lang="en-US" sz="1000" b="0" i="0" u="none" strike="noStrike" cap="none" dirty="0">
                <a:solidFill>
                  <a:schemeClr val="dk1"/>
                </a:solidFill>
                <a:latin typeface="Verdana"/>
                <a:ea typeface="Verdana"/>
                <a:cs typeface="Verdana"/>
                <a:sym typeface="Verdana"/>
              </a:rPr>
              <a:t>-В</a:t>
            </a:r>
            <a:r>
              <a:rPr lang="en-US" sz="1000" baseline="-25000" dirty="0">
                <a:solidFill>
                  <a:schemeClr val="dk1"/>
                </a:solidFill>
                <a:latin typeface="Verdana"/>
                <a:ea typeface="Verdana"/>
                <a:cs typeface="Verdana"/>
                <a:sym typeface="Verdana"/>
              </a:rPr>
              <a:t>2</a:t>
            </a:r>
            <a:r>
              <a:rPr lang="en-US" sz="1000" b="0" i="0" u="none" strike="noStrike" cap="none" dirty="0">
                <a:solidFill>
                  <a:schemeClr val="dk1"/>
                </a:solidFill>
                <a:latin typeface="Verdana"/>
                <a:ea typeface="Verdana"/>
                <a:cs typeface="Verdana"/>
                <a:sym typeface="Verdana"/>
              </a:rPr>
              <a:t>), Dutch (low intermediate – А</a:t>
            </a:r>
            <a:r>
              <a:rPr lang="en-US" sz="1000" b="0" i="0" u="none" strike="noStrike" cap="none" baseline="-25000" dirty="0">
                <a:solidFill>
                  <a:schemeClr val="dk1"/>
                </a:solidFill>
                <a:latin typeface="Verdana"/>
                <a:ea typeface="Verdana"/>
                <a:cs typeface="Verdana"/>
                <a:sym typeface="Verdana"/>
              </a:rPr>
              <a:t>2</a:t>
            </a:r>
            <a:r>
              <a:rPr lang="en-US" sz="1000" b="0" i="0" u="none" strike="noStrike" cap="none" dirty="0">
                <a:solidFill>
                  <a:schemeClr val="dk1"/>
                </a:solidFill>
                <a:latin typeface="Verdana"/>
                <a:ea typeface="Verdana"/>
                <a:cs typeface="Verdana"/>
                <a:sym typeface="Verdana"/>
              </a:rPr>
              <a:t>-В</a:t>
            </a:r>
            <a:r>
              <a:rPr lang="en-US" sz="1000" b="0" i="0" u="none" strike="noStrike" cap="none" baseline="-25000" dirty="0">
                <a:solidFill>
                  <a:schemeClr val="dk1"/>
                </a:solidFill>
                <a:latin typeface="Verdana"/>
                <a:ea typeface="Verdana"/>
                <a:cs typeface="Verdana"/>
                <a:sym typeface="Verdana"/>
              </a:rPr>
              <a:t>1</a:t>
            </a:r>
            <a:r>
              <a:rPr lang="en-US" sz="1000" b="0" i="0" u="none" strike="noStrike" cap="none" dirty="0">
                <a:solidFill>
                  <a:schemeClr val="dk1"/>
                </a:solidFill>
                <a:latin typeface="Verdana"/>
                <a:ea typeface="Verdana"/>
                <a:cs typeface="Verdana"/>
                <a:sym typeface="Verdana"/>
              </a:rPr>
              <a:t>), French (beginner - A</a:t>
            </a:r>
            <a:r>
              <a:rPr lang="en-US" sz="1000" b="0" i="0" u="none" strike="noStrike" cap="none" baseline="-25000" dirty="0">
                <a:solidFill>
                  <a:schemeClr val="dk1"/>
                </a:solidFill>
                <a:latin typeface="Verdana"/>
                <a:ea typeface="Verdana"/>
                <a:cs typeface="Verdana"/>
                <a:sym typeface="Verdana"/>
              </a:rPr>
              <a:t>1</a:t>
            </a:r>
            <a:r>
              <a:rPr lang="en-US" sz="1000" b="0" i="0" u="none" strike="noStrike" cap="none" dirty="0">
                <a:solidFill>
                  <a:schemeClr val="dk1"/>
                </a:solidFill>
                <a:latin typeface="Verdana"/>
                <a:ea typeface="Verdana"/>
                <a:cs typeface="Verdana"/>
                <a:sym typeface="Verdana"/>
              </a:rPr>
              <a:t>)</a:t>
            </a:r>
            <a:endParaRPr sz="1000" b="0" i="0" u="none" strike="noStrike" cap="none" dirty="0">
              <a:solidFill>
                <a:schemeClr val="dk1"/>
              </a:solidFill>
              <a:latin typeface="Verdana"/>
              <a:ea typeface="Verdana"/>
              <a:cs typeface="Verdana"/>
              <a:sym typeface="Verdana"/>
            </a:endParaRPr>
          </a:p>
        </p:txBody>
      </p:sp>
      <p:sp>
        <p:nvSpPr>
          <p:cNvPr id="118" name="Google Shape;118;p2"/>
          <p:cNvSpPr txBox="1"/>
          <p:nvPr/>
        </p:nvSpPr>
        <p:spPr>
          <a:xfrm>
            <a:off x="2538754" y="6766647"/>
            <a:ext cx="2473800" cy="227700"/>
          </a:xfrm>
          <a:prstGeom prst="rect">
            <a:avLst/>
          </a:prstGeom>
          <a:noFill/>
          <a:ln>
            <a:noFill/>
          </a:ln>
        </p:spPr>
        <p:txBody>
          <a:bodyPr spcFirstLastPara="1" wrap="square" lIns="57850" tIns="28900" rIns="57850" bIns="289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100" b="1" i="0" u="none" strike="noStrike" cap="none" dirty="0">
                <a:solidFill>
                  <a:schemeClr val="dk1"/>
                </a:solidFill>
                <a:latin typeface="Verdana"/>
                <a:ea typeface="Verdana"/>
                <a:cs typeface="Verdana"/>
                <a:sym typeface="Verdana"/>
              </a:rPr>
              <a:t>VOLUNTEERING ACTIVITY</a:t>
            </a:r>
            <a:endParaRPr sz="1100" b="0" i="0" u="none" strike="noStrike" cap="none" dirty="0">
              <a:solidFill>
                <a:schemeClr val="dk1"/>
              </a:solidFill>
              <a:latin typeface="Arial"/>
              <a:ea typeface="Arial"/>
              <a:cs typeface="Arial"/>
              <a:sym typeface="Arial"/>
            </a:endParaRPr>
          </a:p>
        </p:txBody>
      </p:sp>
      <p:sp>
        <p:nvSpPr>
          <p:cNvPr id="119" name="Google Shape;119;p2"/>
          <p:cNvSpPr txBox="1"/>
          <p:nvPr/>
        </p:nvSpPr>
        <p:spPr>
          <a:xfrm>
            <a:off x="1110925" y="5319008"/>
            <a:ext cx="6203100" cy="581700"/>
          </a:xfrm>
          <a:prstGeom prst="rect">
            <a:avLst/>
          </a:prstGeom>
          <a:noFill/>
          <a:ln>
            <a:noFill/>
          </a:ln>
        </p:spPr>
        <p:txBody>
          <a:bodyPr spcFirstLastPara="1" wrap="square" lIns="57850" tIns="28900" rIns="57850" bIns="28900" anchor="t" anchorCtr="0">
            <a:spAutoFit/>
          </a:bodyPr>
          <a:lstStyle/>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Awarded Orange Tulip Scholarship for the studies at Radboud University</a:t>
            </a:r>
            <a:endParaRPr sz="900" b="0" i="0" u="none" strike="noStrike" cap="none" dirty="0">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Awarded MSU Increased State Academic Scholarship for scientific and academic achievements</a:t>
            </a:r>
            <a:endParaRPr sz="900" b="0" i="0" u="none" strike="noStrike" cap="none" dirty="0">
              <a:solidFill>
                <a:srgbClr val="000000"/>
              </a:solidFill>
              <a:latin typeface="Arial"/>
              <a:ea typeface="Arial"/>
              <a:cs typeface="Arial"/>
              <a:sym typeface="Arial"/>
            </a:endParaRPr>
          </a:p>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Second prize-winner in the Lomonosov Universiade on modern problems of biology</a:t>
            </a:r>
            <a:endParaRPr sz="900" b="0" i="0" u="none" strike="noStrike" cap="none" dirty="0">
              <a:solidFill>
                <a:srgbClr val="000000"/>
              </a:solidFill>
              <a:latin typeface="Arial"/>
              <a:ea typeface="Arial"/>
              <a:cs typeface="Arial"/>
              <a:sym typeface="Arial"/>
            </a:endParaRPr>
          </a:p>
        </p:txBody>
      </p:sp>
      <p:sp>
        <p:nvSpPr>
          <p:cNvPr id="120" name="Google Shape;120;p2"/>
          <p:cNvSpPr txBox="1"/>
          <p:nvPr/>
        </p:nvSpPr>
        <p:spPr>
          <a:xfrm>
            <a:off x="1110925" y="6987383"/>
            <a:ext cx="6203100" cy="797028"/>
          </a:xfrm>
          <a:prstGeom prst="rect">
            <a:avLst/>
          </a:prstGeom>
          <a:noFill/>
          <a:ln>
            <a:noFill/>
          </a:ln>
        </p:spPr>
        <p:txBody>
          <a:bodyPr spcFirstLastPara="1" wrap="square" lIns="57850" tIns="28900" rIns="57850" bIns="28900" anchor="t" anchorCtr="0">
            <a:spAutoFit/>
          </a:bodyPr>
          <a:lstStyle/>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Mentorship of the internationa</a:t>
            </a:r>
            <a:r>
              <a:rPr lang="en-US" sz="1000" dirty="0">
                <a:solidFill>
                  <a:schemeClr val="dk1"/>
                </a:solidFill>
                <a:latin typeface="Verdana"/>
                <a:ea typeface="Verdana"/>
                <a:cs typeface="Verdana"/>
                <a:sym typeface="Verdana"/>
              </a:rPr>
              <a:t>l exchange and Master’s students at the Radboud Intro</a:t>
            </a:r>
            <a:endParaRPr lang="en-US" sz="1000" b="0" i="0" u="none" strike="noStrike" cap="none" dirty="0">
              <a:solidFill>
                <a:schemeClr val="dk1"/>
              </a:solidFill>
              <a:latin typeface="Verdana"/>
              <a:ea typeface="Verdana"/>
              <a:cs typeface="Verdana"/>
              <a:sym typeface="Verdana"/>
            </a:endParaRPr>
          </a:p>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Organization of the BBB Career Event 2023, Nijmegen</a:t>
            </a:r>
            <a:endParaRPr sz="900" dirty="0"/>
          </a:p>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Organization of volleyball tournaments in the international volleyball group at Radboud</a:t>
            </a:r>
            <a:endParaRPr sz="900" dirty="0"/>
          </a:p>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Mentorship of the first-year students at Faculty of Biology, MSU, Moscow</a:t>
            </a:r>
            <a:endParaRPr sz="900" b="0" i="0" u="none" strike="noStrike" cap="none" dirty="0">
              <a:solidFill>
                <a:srgbClr val="000000"/>
              </a:solidFill>
              <a:latin typeface="Arial"/>
              <a:ea typeface="Arial"/>
              <a:cs typeface="Arial"/>
              <a:sym typeface="Arial"/>
            </a:endParaRPr>
          </a:p>
        </p:txBody>
      </p:sp>
      <p:sp>
        <p:nvSpPr>
          <p:cNvPr id="121" name="Google Shape;121;p2"/>
          <p:cNvSpPr txBox="1"/>
          <p:nvPr/>
        </p:nvSpPr>
        <p:spPr>
          <a:xfrm>
            <a:off x="2511004" y="8349305"/>
            <a:ext cx="2529300" cy="227700"/>
          </a:xfrm>
          <a:prstGeom prst="rect">
            <a:avLst/>
          </a:prstGeom>
          <a:noFill/>
          <a:ln>
            <a:noFill/>
          </a:ln>
        </p:spPr>
        <p:txBody>
          <a:bodyPr spcFirstLastPara="1" wrap="square" lIns="57850" tIns="28900" rIns="57850" bIns="289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100" b="1" i="0" u="none" strike="noStrike" cap="none" dirty="0">
                <a:solidFill>
                  <a:schemeClr val="dk1"/>
                </a:solidFill>
                <a:latin typeface="Verdana"/>
                <a:ea typeface="Verdana"/>
                <a:cs typeface="Verdana"/>
                <a:sym typeface="Verdana"/>
              </a:rPr>
              <a:t>JOURNAL PUBLICATIONS</a:t>
            </a:r>
            <a:endParaRPr sz="1100" b="1" i="0" u="none" strike="noStrike" cap="none" dirty="0">
              <a:solidFill>
                <a:schemeClr val="dk1"/>
              </a:solidFill>
              <a:latin typeface="Verdana"/>
              <a:ea typeface="Verdana"/>
              <a:cs typeface="Verdana"/>
              <a:sym typeface="Verdana"/>
            </a:endParaRPr>
          </a:p>
        </p:txBody>
      </p:sp>
      <p:sp>
        <p:nvSpPr>
          <p:cNvPr id="124" name="Google Shape;124;p2"/>
          <p:cNvSpPr txBox="1"/>
          <p:nvPr/>
        </p:nvSpPr>
        <p:spPr>
          <a:xfrm>
            <a:off x="3210904" y="7801504"/>
            <a:ext cx="1129500" cy="261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100" b="1" dirty="0">
                <a:solidFill>
                  <a:schemeClr val="dk1"/>
                </a:solidFill>
                <a:latin typeface="Verdana"/>
                <a:ea typeface="Verdana"/>
                <a:cs typeface="Verdana"/>
                <a:sym typeface="Verdana"/>
              </a:rPr>
              <a:t>HOBBIES</a:t>
            </a:r>
            <a:endParaRPr sz="1100" b="1" dirty="0">
              <a:solidFill>
                <a:schemeClr val="dk1"/>
              </a:solidFill>
              <a:latin typeface="Verdana"/>
              <a:ea typeface="Verdana"/>
              <a:cs typeface="Verdana"/>
              <a:sym typeface="Verdana"/>
            </a:endParaRPr>
          </a:p>
        </p:txBody>
      </p:sp>
      <p:sp>
        <p:nvSpPr>
          <p:cNvPr id="125" name="Google Shape;125;p2"/>
          <p:cNvSpPr txBox="1"/>
          <p:nvPr/>
        </p:nvSpPr>
        <p:spPr>
          <a:xfrm>
            <a:off x="469472" y="8005964"/>
            <a:ext cx="5295300" cy="246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dirty="0">
                <a:solidFill>
                  <a:srgbClr val="000000"/>
                </a:solidFill>
                <a:latin typeface="Verdana"/>
                <a:ea typeface="Verdana"/>
                <a:cs typeface="Verdana"/>
                <a:sym typeface="Verdana"/>
              </a:rPr>
              <a:t>Volleyball, reading, drawing, guitar playing, traveling</a:t>
            </a:r>
            <a:endParaRPr sz="1000" dirty="0"/>
          </a:p>
        </p:txBody>
      </p:sp>
      <p:sp>
        <p:nvSpPr>
          <p:cNvPr id="126" name="Google Shape;126;p2"/>
          <p:cNvSpPr txBox="1"/>
          <p:nvPr/>
        </p:nvSpPr>
        <p:spPr>
          <a:xfrm>
            <a:off x="184025" y="5319008"/>
            <a:ext cx="868200" cy="581700"/>
          </a:xfrm>
          <a:prstGeom prst="rect">
            <a:avLst/>
          </a:prstGeom>
          <a:noFill/>
          <a:ln>
            <a:noFill/>
          </a:ln>
        </p:spPr>
        <p:txBody>
          <a:bodyPr spcFirstLastPara="1" wrap="square" lIns="57850" tIns="28900" rIns="57850" bIns="28900" anchor="t" anchorCtr="0">
            <a:spAutoFit/>
          </a:bodyPr>
          <a:lstStyle/>
          <a:p>
            <a:pPr marL="0" marR="0" lvl="0" indent="0" algn="r" rtl="0">
              <a:lnSpc>
                <a:spcPct val="120000"/>
              </a:lnSpc>
              <a:spcBef>
                <a:spcPts val="0"/>
              </a:spcBef>
              <a:spcAft>
                <a:spcPts val="0"/>
              </a:spcAft>
              <a:buClr>
                <a:srgbClr val="000000"/>
              </a:buClr>
              <a:buSzPts val="1000"/>
              <a:buFont typeface="Arial"/>
              <a:buNone/>
            </a:pPr>
            <a:r>
              <a:rPr lang="en-US" sz="1000">
                <a:solidFill>
                  <a:schemeClr val="dk1"/>
                </a:solidFill>
                <a:latin typeface="Verdana"/>
                <a:ea typeface="Verdana"/>
                <a:cs typeface="Verdana"/>
                <a:sym typeface="Verdana"/>
              </a:rPr>
              <a:t>2022-2024</a:t>
            </a:r>
            <a:endParaRPr sz="1000">
              <a:solidFill>
                <a:schemeClr val="dk1"/>
              </a:solidFill>
              <a:latin typeface="Verdana"/>
              <a:ea typeface="Verdana"/>
              <a:cs typeface="Verdana"/>
              <a:sym typeface="Verdana"/>
            </a:endParaRPr>
          </a:p>
          <a:p>
            <a:pPr marL="0" marR="0" lvl="0" indent="0" algn="r" rtl="0">
              <a:lnSpc>
                <a:spcPct val="120000"/>
              </a:lnSpc>
              <a:spcBef>
                <a:spcPts val="0"/>
              </a:spcBef>
              <a:spcAft>
                <a:spcPts val="0"/>
              </a:spcAft>
              <a:buClr>
                <a:srgbClr val="000000"/>
              </a:buClr>
              <a:buSzPts val="1000"/>
              <a:buFont typeface="Arial"/>
              <a:buNone/>
            </a:pPr>
            <a:r>
              <a:rPr lang="en-US" sz="1000">
                <a:solidFill>
                  <a:schemeClr val="dk1"/>
                </a:solidFill>
                <a:latin typeface="Verdana"/>
                <a:ea typeface="Verdana"/>
                <a:cs typeface="Verdana"/>
                <a:sym typeface="Verdana"/>
              </a:rPr>
              <a:t>2020-2021</a:t>
            </a:r>
            <a:endParaRPr sz="1000">
              <a:solidFill>
                <a:schemeClr val="dk1"/>
              </a:solidFill>
              <a:latin typeface="Verdana"/>
              <a:ea typeface="Verdana"/>
              <a:cs typeface="Verdana"/>
              <a:sym typeface="Verdana"/>
            </a:endParaRPr>
          </a:p>
          <a:p>
            <a:pPr marL="0" marR="0" lvl="0" indent="0" algn="r" rtl="0">
              <a:lnSpc>
                <a:spcPct val="120000"/>
              </a:lnSpc>
              <a:spcBef>
                <a:spcPts val="0"/>
              </a:spcBef>
              <a:spcAft>
                <a:spcPts val="0"/>
              </a:spcAft>
              <a:buClr>
                <a:srgbClr val="000000"/>
              </a:buClr>
              <a:buSzPts val="1000"/>
              <a:buFont typeface="Arial"/>
              <a:buNone/>
            </a:pPr>
            <a:r>
              <a:rPr lang="en-US" sz="1000">
                <a:solidFill>
                  <a:schemeClr val="dk1"/>
                </a:solidFill>
                <a:latin typeface="Verdana"/>
                <a:ea typeface="Verdana"/>
                <a:cs typeface="Verdana"/>
                <a:sym typeface="Verdana"/>
              </a:rPr>
              <a:t>2021</a:t>
            </a:r>
            <a:endParaRPr sz="900" b="0" i="0" u="none" strike="noStrike" cap="none">
              <a:solidFill>
                <a:srgbClr val="000000"/>
              </a:solidFill>
              <a:latin typeface="Arial"/>
              <a:ea typeface="Arial"/>
              <a:cs typeface="Arial"/>
              <a:sym typeface="Arial"/>
            </a:endParaRPr>
          </a:p>
        </p:txBody>
      </p:sp>
      <p:sp>
        <p:nvSpPr>
          <p:cNvPr id="127" name="Google Shape;127;p2"/>
          <p:cNvSpPr txBox="1"/>
          <p:nvPr/>
        </p:nvSpPr>
        <p:spPr>
          <a:xfrm>
            <a:off x="126425" y="6997152"/>
            <a:ext cx="925800" cy="797028"/>
          </a:xfrm>
          <a:prstGeom prst="rect">
            <a:avLst/>
          </a:prstGeom>
          <a:noFill/>
          <a:ln>
            <a:noFill/>
          </a:ln>
        </p:spPr>
        <p:txBody>
          <a:bodyPr spcFirstLastPara="1" wrap="square" lIns="57850" tIns="28900" rIns="57850" bIns="28900" anchor="t" anchorCtr="0">
            <a:spAutoFit/>
          </a:bodyPr>
          <a:lstStyle/>
          <a:p>
            <a:pPr marL="0" marR="0" lvl="0" indent="0" algn="r" rtl="0">
              <a:lnSpc>
                <a:spcPct val="120000"/>
              </a:lnSpc>
              <a:spcBef>
                <a:spcPts val="0"/>
              </a:spcBef>
              <a:spcAft>
                <a:spcPts val="0"/>
              </a:spcAft>
              <a:buClr>
                <a:srgbClr val="000000"/>
              </a:buClr>
              <a:buSzPts val="1000"/>
              <a:buFont typeface="Arial"/>
              <a:buNone/>
            </a:pPr>
            <a:r>
              <a:rPr lang="en-US" sz="1000" dirty="0">
                <a:solidFill>
                  <a:schemeClr val="dk1"/>
                </a:solidFill>
                <a:latin typeface="Verdana"/>
                <a:ea typeface="Verdana"/>
                <a:cs typeface="Verdana"/>
                <a:sym typeface="Verdana"/>
              </a:rPr>
              <a:t>2024</a:t>
            </a:r>
          </a:p>
          <a:p>
            <a:pPr marL="0" marR="0" lvl="0" indent="0" algn="r" rtl="0">
              <a:lnSpc>
                <a:spcPct val="120000"/>
              </a:lnSpc>
              <a:spcBef>
                <a:spcPts val="0"/>
              </a:spcBef>
              <a:spcAft>
                <a:spcPts val="0"/>
              </a:spcAft>
              <a:buClr>
                <a:srgbClr val="000000"/>
              </a:buClr>
              <a:buSzPts val="1000"/>
              <a:buFont typeface="Arial"/>
              <a:buNone/>
            </a:pPr>
            <a:r>
              <a:rPr lang="en-US" sz="1000" dirty="0">
                <a:solidFill>
                  <a:schemeClr val="dk1"/>
                </a:solidFill>
                <a:latin typeface="Verdana"/>
                <a:ea typeface="Verdana"/>
                <a:cs typeface="Verdana"/>
                <a:sym typeface="Verdana"/>
              </a:rPr>
              <a:t>2023</a:t>
            </a:r>
            <a:endParaRPr sz="1000" dirty="0">
              <a:solidFill>
                <a:schemeClr val="dk1"/>
              </a:solidFill>
              <a:latin typeface="Verdana"/>
              <a:ea typeface="Verdana"/>
              <a:cs typeface="Verdana"/>
              <a:sym typeface="Verdana"/>
            </a:endParaRPr>
          </a:p>
          <a:p>
            <a:pPr marL="0" marR="0" lvl="0" indent="0" algn="r" rtl="0">
              <a:lnSpc>
                <a:spcPct val="120000"/>
              </a:lnSpc>
              <a:spcBef>
                <a:spcPts val="0"/>
              </a:spcBef>
              <a:spcAft>
                <a:spcPts val="0"/>
              </a:spcAft>
              <a:buClr>
                <a:srgbClr val="000000"/>
              </a:buClr>
              <a:buSzPts val="1000"/>
              <a:buFont typeface="Arial"/>
              <a:buNone/>
            </a:pPr>
            <a:r>
              <a:rPr lang="en-US" sz="1000" dirty="0">
                <a:solidFill>
                  <a:schemeClr val="dk1"/>
                </a:solidFill>
                <a:latin typeface="Verdana"/>
                <a:ea typeface="Verdana"/>
                <a:cs typeface="Verdana"/>
                <a:sym typeface="Verdana"/>
              </a:rPr>
              <a:t>2022-2023</a:t>
            </a:r>
            <a:endParaRPr sz="1000" dirty="0">
              <a:solidFill>
                <a:schemeClr val="dk1"/>
              </a:solidFill>
              <a:latin typeface="Verdana"/>
              <a:ea typeface="Verdana"/>
              <a:cs typeface="Verdana"/>
              <a:sym typeface="Verdana"/>
            </a:endParaRPr>
          </a:p>
          <a:p>
            <a:pPr marL="0" marR="0" lvl="0" indent="0" algn="r" rtl="0">
              <a:lnSpc>
                <a:spcPct val="120000"/>
              </a:lnSpc>
              <a:spcBef>
                <a:spcPts val="0"/>
              </a:spcBef>
              <a:spcAft>
                <a:spcPts val="0"/>
              </a:spcAft>
              <a:buClr>
                <a:srgbClr val="000000"/>
              </a:buClr>
              <a:buSzPts val="1000"/>
              <a:buFont typeface="Arial"/>
              <a:buNone/>
            </a:pPr>
            <a:r>
              <a:rPr lang="en-US" sz="1000" dirty="0">
                <a:solidFill>
                  <a:schemeClr val="dk1"/>
                </a:solidFill>
                <a:latin typeface="Verdana"/>
                <a:ea typeface="Verdana"/>
                <a:cs typeface="Verdana"/>
                <a:sym typeface="Verdana"/>
              </a:rPr>
              <a:t>2018-2021</a:t>
            </a:r>
            <a:endParaRPr sz="1000" dirty="0">
              <a:solidFill>
                <a:schemeClr val="dk1"/>
              </a:solidFill>
              <a:latin typeface="Verdana"/>
              <a:ea typeface="Verdana"/>
              <a:cs typeface="Verdana"/>
              <a:sym typeface="Verdana"/>
            </a:endParaRPr>
          </a:p>
        </p:txBody>
      </p:sp>
      <p:sp>
        <p:nvSpPr>
          <p:cNvPr id="128" name="Google Shape;128;p2"/>
          <p:cNvSpPr txBox="1"/>
          <p:nvPr/>
        </p:nvSpPr>
        <p:spPr>
          <a:xfrm>
            <a:off x="222617" y="8546618"/>
            <a:ext cx="6971697" cy="2041544"/>
          </a:xfrm>
          <a:prstGeom prst="rect">
            <a:avLst/>
          </a:prstGeom>
          <a:noFill/>
          <a:ln>
            <a:noFill/>
          </a:ln>
        </p:spPr>
        <p:txBody>
          <a:bodyPr spcFirstLastPara="1" wrap="square" lIns="91425" tIns="45700" rIns="91425" bIns="45700" anchor="t" anchorCtr="0">
            <a:spAutoFit/>
          </a:bodyPr>
          <a:lstStyle/>
          <a:p>
            <a:pPr marR="71755" algn="just" rtl="0" fontAlgn="base">
              <a:spcBef>
                <a:spcPts val="0"/>
              </a:spcBef>
              <a:spcAft>
                <a:spcPts val="0"/>
              </a:spcAft>
              <a:buFont typeface="+mj-lt"/>
              <a:buAutoNum type="arabicPeriod"/>
            </a:pP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Shvetsova</a:t>
            </a:r>
            <a:r>
              <a:rPr lang="nl-NL" sz="1000" b="0" i="0" u="none" strike="noStrike" dirty="0">
                <a:solidFill>
                  <a:srgbClr val="000000"/>
                </a:solidFill>
                <a:effectLst/>
                <a:latin typeface="Verdana" panose="020B0604030504040204" pitchFamily="34" charset="0"/>
              </a:rPr>
              <a:t> Anastasia A., </a:t>
            </a:r>
            <a:r>
              <a:rPr lang="nl-NL" sz="1000" b="1" i="0" u="none" strike="noStrike" dirty="0">
                <a:solidFill>
                  <a:srgbClr val="000000"/>
                </a:solidFill>
                <a:effectLst/>
                <a:latin typeface="Verdana" panose="020B0604030504040204" pitchFamily="34" charset="0"/>
              </a:rPr>
              <a:t>Lazarenko Varvara S.</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Gaynullina</a:t>
            </a:r>
            <a:r>
              <a:rPr lang="nl-NL" sz="1000" b="0" i="0" u="none" strike="noStrike" dirty="0">
                <a:solidFill>
                  <a:srgbClr val="000000"/>
                </a:solidFill>
                <a:effectLst/>
                <a:latin typeface="Verdana" panose="020B0604030504040204" pitchFamily="34" charset="0"/>
              </a:rPr>
              <a:t> Dina K., </a:t>
            </a:r>
            <a:r>
              <a:rPr lang="nl-NL" sz="1000" b="0" i="0" u="none" strike="noStrike" dirty="0" err="1">
                <a:solidFill>
                  <a:srgbClr val="000000"/>
                </a:solidFill>
                <a:effectLst/>
                <a:latin typeface="Verdana" panose="020B0604030504040204" pitchFamily="34" charset="0"/>
              </a:rPr>
              <a:t>Tarasova</a:t>
            </a:r>
            <a:r>
              <a:rPr lang="nl-NL" sz="1000" b="0" i="0" u="none" strike="noStrike" dirty="0">
                <a:solidFill>
                  <a:srgbClr val="000000"/>
                </a:solidFill>
                <a:effectLst/>
                <a:latin typeface="Verdana" panose="020B0604030504040204" pitchFamily="34" charset="0"/>
              </a:rPr>
              <a:t> Olga S., Schubert Rudolf (2022). TWIK-</a:t>
            </a:r>
            <a:r>
              <a:rPr lang="nl-NL" sz="1000" b="0" i="0" u="none" strike="noStrike" dirty="0" err="1">
                <a:solidFill>
                  <a:srgbClr val="000000"/>
                </a:solidFill>
                <a:effectLst/>
                <a:latin typeface="Verdana" panose="020B0604030504040204" pitchFamily="34" charset="0"/>
              </a:rPr>
              <a:t>Related</a:t>
            </a:r>
            <a:r>
              <a:rPr lang="nl-NL" sz="1000" b="0" i="0" u="none" strike="noStrike" dirty="0">
                <a:solidFill>
                  <a:srgbClr val="000000"/>
                </a:solidFill>
                <a:effectLst/>
                <a:latin typeface="Verdana" panose="020B0604030504040204" pitchFamily="34" charset="0"/>
              </a:rPr>
              <a:t> Acid-</a:t>
            </a:r>
            <a:r>
              <a:rPr lang="nl-NL" sz="1000" b="0" i="0" u="none" strike="noStrike" dirty="0" err="1">
                <a:solidFill>
                  <a:srgbClr val="000000"/>
                </a:solidFill>
                <a:effectLst/>
                <a:latin typeface="Verdana" panose="020B0604030504040204" pitchFamily="34" charset="0"/>
              </a:rPr>
              <a:t>Sensitive</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Potassium</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Channels</a:t>
            </a:r>
            <a:r>
              <a:rPr lang="nl-NL" sz="1000" b="0" i="0" u="none" strike="noStrike" dirty="0">
                <a:solidFill>
                  <a:srgbClr val="000000"/>
                </a:solidFill>
                <a:effectLst/>
                <a:latin typeface="Verdana" panose="020B0604030504040204" pitchFamily="34" charset="0"/>
              </a:rPr>
              <a:t> (TASK-1) </a:t>
            </a:r>
            <a:r>
              <a:rPr lang="nl-NL" sz="1000" b="0" i="0" u="none" strike="noStrike" dirty="0" err="1">
                <a:solidFill>
                  <a:srgbClr val="000000"/>
                </a:solidFill>
                <a:effectLst/>
                <a:latin typeface="Verdana" panose="020B0604030504040204" pitchFamily="34" charset="0"/>
              </a:rPr>
              <a:t>Emerge</a:t>
            </a:r>
            <a:r>
              <a:rPr lang="nl-NL" sz="1000" b="0" i="0" u="none" strike="noStrike" dirty="0">
                <a:solidFill>
                  <a:srgbClr val="000000"/>
                </a:solidFill>
                <a:effectLst/>
                <a:latin typeface="Verdana" panose="020B0604030504040204" pitchFamily="34" charset="0"/>
              </a:rPr>
              <a:t> as </a:t>
            </a:r>
            <a:r>
              <a:rPr lang="nl-NL" sz="1000" b="0" i="0" u="none" strike="noStrike" dirty="0" err="1">
                <a:solidFill>
                  <a:srgbClr val="000000"/>
                </a:solidFill>
                <a:effectLst/>
                <a:latin typeface="Verdana" panose="020B0604030504040204" pitchFamily="34" charset="0"/>
              </a:rPr>
              <a:t>Contributors</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to</a:t>
            </a:r>
            <a:r>
              <a:rPr lang="nl-NL" sz="1000" b="0" i="0" u="none" strike="noStrike" dirty="0">
                <a:solidFill>
                  <a:srgbClr val="000000"/>
                </a:solidFill>
                <a:effectLst/>
                <a:latin typeface="Verdana" panose="020B0604030504040204" pitchFamily="34" charset="0"/>
              </a:rPr>
              <a:t> Tone </a:t>
            </a:r>
            <a:r>
              <a:rPr lang="nl-NL" sz="1000" b="0" i="0" u="none" strike="noStrike" dirty="0" err="1">
                <a:solidFill>
                  <a:srgbClr val="000000"/>
                </a:solidFill>
                <a:effectLst/>
                <a:latin typeface="Verdana" panose="020B0604030504040204" pitchFamily="34" charset="0"/>
              </a:rPr>
              <a:t>Regulation</a:t>
            </a:r>
            <a:r>
              <a:rPr lang="nl-NL" sz="1000" b="0" i="0" u="none" strike="noStrike" dirty="0">
                <a:solidFill>
                  <a:srgbClr val="000000"/>
                </a:solidFill>
                <a:effectLst/>
                <a:latin typeface="Verdana" panose="020B0604030504040204" pitchFamily="34" charset="0"/>
              </a:rPr>
              <a:t> in </a:t>
            </a:r>
            <a:r>
              <a:rPr lang="nl-NL" sz="1000" b="0" i="0" u="none" strike="noStrike" dirty="0" err="1">
                <a:solidFill>
                  <a:srgbClr val="000000"/>
                </a:solidFill>
                <a:effectLst/>
                <a:latin typeface="Verdana" panose="020B0604030504040204" pitchFamily="34" charset="0"/>
              </a:rPr>
              <a:t>Renal</a:t>
            </a:r>
            <a:r>
              <a:rPr lang="nl-NL" sz="1000" b="0" i="0" u="none" strike="noStrike" dirty="0">
                <a:solidFill>
                  <a:srgbClr val="000000"/>
                </a:solidFill>
                <a:effectLst/>
                <a:latin typeface="Verdana" panose="020B0604030504040204" pitchFamily="34" charset="0"/>
              </a:rPr>
              <a:t> Arteries at Alkaline </a:t>
            </a:r>
            <a:r>
              <a:rPr lang="nl-NL" sz="1000" b="0" i="0" u="none" strike="noStrike" dirty="0" err="1">
                <a:solidFill>
                  <a:srgbClr val="000000"/>
                </a:solidFill>
                <a:effectLst/>
                <a:latin typeface="Verdana" panose="020B0604030504040204" pitchFamily="34" charset="0"/>
              </a:rPr>
              <a:t>pH.</a:t>
            </a:r>
            <a:r>
              <a:rPr lang="nl-NL" sz="1000" b="0" i="0" u="none" strike="noStrike" dirty="0">
                <a:solidFill>
                  <a:srgbClr val="000000"/>
                </a:solidFill>
                <a:effectLst/>
                <a:latin typeface="Verdana" panose="020B0604030504040204" pitchFamily="34" charset="0"/>
              </a:rPr>
              <a:t> </a:t>
            </a:r>
            <a:r>
              <a:rPr lang="nl-NL" sz="1000" b="0" i="1" u="none" strike="noStrike" dirty="0">
                <a:solidFill>
                  <a:srgbClr val="000000"/>
                </a:solidFill>
                <a:effectLst/>
                <a:latin typeface="Verdana" panose="020B0604030504040204" pitchFamily="34" charset="0"/>
              </a:rPr>
              <a:t>Frontiers in </a:t>
            </a:r>
            <a:r>
              <a:rPr lang="nl-NL" sz="1000" b="0" i="1" u="none" strike="noStrike" dirty="0" err="1">
                <a:solidFill>
                  <a:srgbClr val="000000"/>
                </a:solidFill>
                <a:effectLst/>
                <a:latin typeface="Verdana" panose="020B0604030504040204" pitchFamily="34" charset="0"/>
              </a:rPr>
              <a:t>physiology</a:t>
            </a:r>
            <a:r>
              <a:rPr lang="nl-NL" sz="1000" b="0" i="1" u="none" strike="noStrike" dirty="0">
                <a:solidFill>
                  <a:srgbClr val="000000"/>
                </a:solidFill>
                <a:effectLst/>
                <a:latin typeface="Verdana" panose="020B0604030504040204" pitchFamily="34" charset="0"/>
              </a:rPr>
              <a:t>, 13</a:t>
            </a:r>
            <a:r>
              <a:rPr lang="nl-NL" sz="1000" b="0" i="0" u="none" strike="noStrike" dirty="0">
                <a:solidFill>
                  <a:srgbClr val="000000"/>
                </a:solidFill>
                <a:effectLst/>
                <a:latin typeface="Verdana" panose="020B0604030504040204" pitchFamily="34" charset="0"/>
              </a:rPr>
              <a:t>: 895863. </a:t>
            </a:r>
            <a:r>
              <a:rPr lang="nl-NL" sz="1000" b="0" i="0" u="sng" strike="noStrike" dirty="0">
                <a:solidFill>
                  <a:srgbClr val="0563C1"/>
                </a:solidFill>
                <a:effectLst/>
                <a:latin typeface="Verdana" panose="020B0604030504040204" pitchFamily="34" charset="0"/>
                <a:hlinkClick r:id="rId3"/>
              </a:rPr>
              <a:t>https://doi.org/10.3389/fphys</a:t>
            </a:r>
            <a:r>
              <a:rPr lang="nl-NL" sz="1000" b="0" i="0" u="sng" strike="noStrike">
                <a:solidFill>
                  <a:srgbClr val="0563C1"/>
                </a:solidFill>
                <a:effectLst/>
                <a:latin typeface="Verdana" panose="020B0604030504040204" pitchFamily="34" charset="0"/>
                <a:hlinkClick r:id="rId3"/>
              </a:rPr>
              <a:t>.2022.895863</a:t>
            </a:r>
            <a:endParaRPr lang="nl-NL" sz="1000" b="0" i="0" u="none" strike="noStrike" dirty="0">
              <a:solidFill>
                <a:srgbClr val="000000"/>
              </a:solidFill>
              <a:effectLst/>
              <a:latin typeface="Calibri" panose="020F0502020204030204" pitchFamily="34" charset="0"/>
            </a:endParaRPr>
          </a:p>
          <a:p>
            <a:pPr marR="71755" algn="just" rtl="0" fontAlgn="base">
              <a:spcBef>
                <a:spcPts val="970"/>
              </a:spcBef>
              <a:spcAft>
                <a:spcPts val="0"/>
              </a:spcAft>
              <a:buFont typeface="+mj-lt"/>
              <a:buAutoNum type="arabicPeriod"/>
            </a:pPr>
            <a:r>
              <a:rPr lang="nl-NL" sz="1000" b="1" i="0" u="none" strike="noStrike" dirty="0">
                <a:solidFill>
                  <a:srgbClr val="000000"/>
                </a:solidFill>
                <a:effectLst/>
                <a:latin typeface="Verdana" panose="020B0604030504040204" pitchFamily="34" charset="0"/>
              </a:rPr>
              <a:t> Lazarenko Varvara</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Shvetsova</a:t>
            </a:r>
            <a:r>
              <a:rPr lang="nl-NL" sz="1000" b="0" i="0" u="none" strike="noStrike" dirty="0">
                <a:solidFill>
                  <a:srgbClr val="000000"/>
                </a:solidFill>
                <a:effectLst/>
                <a:latin typeface="Verdana" panose="020B0604030504040204" pitchFamily="34" charset="0"/>
              </a:rPr>
              <a:t> Anastasia, </a:t>
            </a:r>
            <a:r>
              <a:rPr lang="nl-NL" sz="1000" b="0" i="0" u="none" strike="noStrike" dirty="0" err="1">
                <a:solidFill>
                  <a:srgbClr val="000000"/>
                </a:solidFill>
                <a:effectLst/>
                <a:latin typeface="Verdana" panose="020B0604030504040204" pitchFamily="34" charset="0"/>
              </a:rPr>
              <a:t>Gaynullina</a:t>
            </a:r>
            <a:r>
              <a:rPr lang="nl-NL" sz="1000" b="0" i="0" u="none" strike="noStrike" dirty="0">
                <a:solidFill>
                  <a:srgbClr val="000000"/>
                </a:solidFill>
                <a:effectLst/>
                <a:latin typeface="Verdana" panose="020B0604030504040204" pitchFamily="34" charset="0"/>
              </a:rPr>
              <a:t> Dina, Schubert Rudolph (2020). TASK-1 </a:t>
            </a:r>
            <a:r>
              <a:rPr lang="nl-NL" sz="1000" b="0" i="0" u="none" strike="noStrike" dirty="0" err="1">
                <a:solidFill>
                  <a:srgbClr val="000000"/>
                </a:solidFill>
                <a:effectLst/>
                <a:latin typeface="Verdana" panose="020B0604030504040204" pitchFamily="34" charset="0"/>
              </a:rPr>
              <a:t>Channels</a:t>
            </a:r>
            <a:r>
              <a:rPr lang="nl-NL" sz="1000" b="0" i="0" u="none" strike="noStrike" dirty="0">
                <a:solidFill>
                  <a:srgbClr val="000000"/>
                </a:solidFill>
                <a:effectLst/>
                <a:latin typeface="Verdana" panose="020B0604030504040204" pitchFamily="34" charset="0"/>
              </a:rPr>
              <a:t> Play </a:t>
            </a:r>
            <a:r>
              <a:rPr lang="nl-NL" sz="1000" b="0" i="0" u="none" strike="noStrike" dirty="0" err="1">
                <a:solidFill>
                  <a:srgbClr val="000000"/>
                </a:solidFill>
                <a:effectLst/>
                <a:latin typeface="Verdana" panose="020B0604030504040204" pitchFamily="34" charset="0"/>
              </a:rPr>
              <a:t>an</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Anticontractile</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Role</a:t>
            </a:r>
            <a:r>
              <a:rPr lang="nl-NL" sz="1000" b="0" i="0" u="none" strike="noStrike" dirty="0">
                <a:solidFill>
                  <a:srgbClr val="000000"/>
                </a:solidFill>
                <a:effectLst/>
                <a:latin typeface="Verdana" panose="020B0604030504040204" pitchFamily="34" charset="0"/>
              </a:rPr>
              <a:t> in Rat </a:t>
            </a:r>
            <a:r>
              <a:rPr lang="nl-NL" sz="1000" b="0" i="0" u="none" strike="noStrike" dirty="0" err="1">
                <a:solidFill>
                  <a:srgbClr val="000000"/>
                </a:solidFill>
                <a:effectLst/>
                <a:latin typeface="Verdana" panose="020B0604030504040204" pitchFamily="34" charset="0"/>
              </a:rPr>
              <a:t>Septal</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Coronary</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Artery</a:t>
            </a:r>
            <a:r>
              <a:rPr lang="nl-NL" sz="1000" b="0" i="0" u="none" strike="noStrike" dirty="0">
                <a:solidFill>
                  <a:srgbClr val="000000"/>
                </a:solidFill>
                <a:effectLst/>
                <a:latin typeface="Verdana" panose="020B0604030504040204" pitchFamily="34" charset="0"/>
              </a:rPr>
              <a:t> Under </a:t>
            </a:r>
            <a:r>
              <a:rPr lang="nl-NL" sz="1000" b="0" i="0" u="none" strike="noStrike" dirty="0" err="1">
                <a:solidFill>
                  <a:srgbClr val="000000"/>
                </a:solidFill>
                <a:effectLst/>
                <a:latin typeface="Verdana" panose="020B0604030504040204" pitchFamily="34" charset="0"/>
              </a:rPr>
              <a:t>Pharmacological</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Blockade</a:t>
            </a:r>
            <a:r>
              <a:rPr lang="nl-NL" sz="1000" b="0" i="0" u="none" strike="noStrike" dirty="0">
                <a:solidFill>
                  <a:srgbClr val="000000"/>
                </a:solidFill>
                <a:effectLst/>
                <a:latin typeface="Verdana" panose="020B0604030504040204" pitchFamily="34" charset="0"/>
              </a:rPr>
              <a:t> of </a:t>
            </a:r>
            <a:r>
              <a:rPr lang="nl-NL" sz="1000" b="0" i="0" u="none" strike="noStrike" dirty="0" err="1">
                <a:solidFill>
                  <a:srgbClr val="000000"/>
                </a:solidFill>
                <a:effectLst/>
                <a:latin typeface="Verdana" panose="020B0604030504040204" pitchFamily="34" charset="0"/>
              </a:rPr>
              <a:t>Endothelium</a:t>
            </a:r>
            <a:r>
              <a:rPr lang="nl-NL" sz="1000" b="0" i="0" u="none" strike="noStrike" dirty="0">
                <a:solidFill>
                  <a:srgbClr val="000000"/>
                </a:solidFill>
                <a:effectLst/>
                <a:latin typeface="Verdana" panose="020B0604030504040204" pitchFamily="34" charset="0"/>
              </a:rPr>
              <a:t>. </a:t>
            </a:r>
            <a:r>
              <a:rPr lang="nl-NL" sz="1000" b="0" i="1" u="none" strike="noStrike" dirty="0" err="1">
                <a:solidFill>
                  <a:srgbClr val="000000"/>
                </a:solidFill>
                <a:effectLst/>
                <a:latin typeface="Verdana" panose="020B0604030504040204" pitchFamily="34" charset="0"/>
              </a:rPr>
              <a:t>Artery</a:t>
            </a:r>
            <a:r>
              <a:rPr lang="nl-NL" sz="1000" b="0" i="1" u="none" strike="noStrike" dirty="0">
                <a:solidFill>
                  <a:srgbClr val="000000"/>
                </a:solidFill>
                <a:effectLst/>
                <a:latin typeface="Verdana" panose="020B0604030504040204" pitchFamily="34" charset="0"/>
              </a:rPr>
              <a:t> Research, 26</a:t>
            </a:r>
            <a:r>
              <a:rPr lang="nl-NL" sz="1000" b="0" i="0" u="none" strike="noStrike" dirty="0">
                <a:solidFill>
                  <a:srgbClr val="000000"/>
                </a:solidFill>
                <a:effectLst/>
                <a:latin typeface="Verdana" panose="020B0604030504040204" pitchFamily="34" charset="0"/>
              </a:rPr>
              <a:t>(S1): S58. </a:t>
            </a:r>
            <a:r>
              <a:rPr lang="nl-NL" sz="1000" b="0" i="0" u="sng" strike="noStrike" dirty="0">
                <a:solidFill>
                  <a:srgbClr val="0563C1"/>
                </a:solidFill>
                <a:effectLst/>
                <a:latin typeface="Verdana" panose="020B0604030504040204" pitchFamily="34" charset="0"/>
                <a:hlinkClick r:id="rId4"/>
              </a:rPr>
              <a:t>https://doi.org/10.2991/artres.k.201209.048</a:t>
            </a:r>
            <a:r>
              <a:rPr lang="nl-NL" sz="1000" b="0" i="0" u="none" strike="noStrike" dirty="0">
                <a:solidFill>
                  <a:srgbClr val="000000"/>
                </a:solidFill>
                <a:effectLst/>
                <a:latin typeface="Verdana" panose="020B0604030504040204" pitchFamily="34" charset="0"/>
              </a:rPr>
              <a:t> </a:t>
            </a:r>
            <a:endParaRPr lang="nl-NL" sz="1000" b="1" i="0" u="none" strike="noStrike" dirty="0">
              <a:solidFill>
                <a:srgbClr val="000000"/>
              </a:solidFill>
              <a:effectLst/>
              <a:latin typeface="Calibri" panose="020F0502020204030204" pitchFamily="34" charset="0"/>
            </a:endParaRPr>
          </a:p>
          <a:p>
            <a:pPr marR="71755" algn="just" rtl="0" fontAlgn="base">
              <a:spcBef>
                <a:spcPts val="970"/>
              </a:spcBef>
              <a:spcAft>
                <a:spcPts val="0"/>
              </a:spcAft>
              <a:buFont typeface="+mj-lt"/>
              <a:buAutoNum type="arabicPeriod"/>
            </a:pP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Borzykh</a:t>
            </a:r>
            <a:r>
              <a:rPr lang="nl-NL" sz="1000" b="0" i="0" u="none" strike="noStrike" dirty="0">
                <a:solidFill>
                  <a:srgbClr val="000000"/>
                </a:solidFill>
                <a:effectLst/>
                <a:latin typeface="Verdana" panose="020B0604030504040204" pitchFamily="34" charset="0"/>
              </a:rPr>
              <a:t> A.A., </a:t>
            </a:r>
            <a:r>
              <a:rPr lang="nl-NL" sz="1000" b="0" i="0" u="none" strike="noStrike" dirty="0" err="1">
                <a:solidFill>
                  <a:srgbClr val="000000"/>
                </a:solidFill>
                <a:effectLst/>
                <a:latin typeface="Verdana" panose="020B0604030504040204" pitchFamily="34" charset="0"/>
              </a:rPr>
              <a:t>Kuzmin</a:t>
            </a:r>
            <a:r>
              <a:rPr lang="nl-NL" sz="1000" b="0" i="0" u="none" strike="noStrike" dirty="0">
                <a:solidFill>
                  <a:srgbClr val="000000"/>
                </a:solidFill>
                <a:effectLst/>
                <a:latin typeface="Verdana" panose="020B0604030504040204" pitchFamily="34" charset="0"/>
              </a:rPr>
              <a:t> I.V., </a:t>
            </a:r>
            <a:r>
              <a:rPr lang="nl-NL" sz="1000" b="0" i="0" u="none" strike="noStrike" dirty="0" err="1">
                <a:solidFill>
                  <a:srgbClr val="000000"/>
                </a:solidFill>
                <a:effectLst/>
                <a:latin typeface="Verdana" panose="020B0604030504040204" pitchFamily="34" charset="0"/>
              </a:rPr>
              <a:t>Kiryukhina</a:t>
            </a:r>
            <a:r>
              <a:rPr lang="nl-NL" sz="1000" b="0" i="0" u="none" strike="noStrike" dirty="0">
                <a:solidFill>
                  <a:srgbClr val="000000"/>
                </a:solidFill>
                <a:effectLst/>
                <a:latin typeface="Verdana" panose="020B0604030504040204" pitchFamily="34" charset="0"/>
              </a:rPr>
              <a:t> O.O., </a:t>
            </a:r>
            <a:r>
              <a:rPr lang="nl-NL" sz="1000" b="0" i="0" u="none" strike="noStrike" dirty="0" err="1">
                <a:solidFill>
                  <a:srgbClr val="000000"/>
                </a:solidFill>
                <a:effectLst/>
                <a:latin typeface="Verdana" panose="020B0604030504040204" pitchFamily="34" charset="0"/>
              </a:rPr>
              <a:t>Selivanova</a:t>
            </a:r>
            <a:r>
              <a:rPr lang="nl-NL" sz="1000" b="0" i="0" u="none" strike="noStrike" dirty="0">
                <a:solidFill>
                  <a:srgbClr val="000000"/>
                </a:solidFill>
                <a:effectLst/>
                <a:latin typeface="Verdana" panose="020B0604030504040204" pitchFamily="34" charset="0"/>
              </a:rPr>
              <a:t> E.K., </a:t>
            </a:r>
            <a:r>
              <a:rPr lang="nl-NL" sz="1000" b="0" i="0" u="none" strike="noStrike" dirty="0" err="1">
                <a:solidFill>
                  <a:srgbClr val="000000"/>
                </a:solidFill>
                <a:effectLst/>
                <a:latin typeface="Verdana" panose="020B0604030504040204" pitchFamily="34" charset="0"/>
              </a:rPr>
              <a:t>Shvetsova</a:t>
            </a:r>
            <a:r>
              <a:rPr lang="nl-NL" sz="1000" b="0" i="0" u="none" strike="noStrike" dirty="0">
                <a:solidFill>
                  <a:srgbClr val="000000"/>
                </a:solidFill>
                <a:effectLst/>
                <a:latin typeface="Verdana" panose="020B0604030504040204" pitchFamily="34" charset="0"/>
              </a:rPr>
              <a:t> A.A., </a:t>
            </a:r>
            <a:r>
              <a:rPr lang="nl-NL" sz="1000" b="1" i="0" u="none" strike="noStrike" dirty="0">
                <a:solidFill>
                  <a:srgbClr val="000000"/>
                </a:solidFill>
                <a:effectLst/>
                <a:latin typeface="Verdana" panose="020B0604030504040204" pitchFamily="34" charset="0"/>
              </a:rPr>
              <a:t>Lazarenko V.S.</a:t>
            </a:r>
            <a:r>
              <a:rPr lang="nl-NL" sz="1000" b="0" i="0" u="none" strike="noStrike" dirty="0">
                <a:solidFill>
                  <a:srgbClr val="000000"/>
                </a:solidFill>
                <a:effectLst/>
                <a:latin typeface="Verdana" panose="020B0604030504040204" pitchFamily="34" charset="0"/>
              </a:rPr>
              <a:t>, Los-</a:t>
            </a:r>
            <a:r>
              <a:rPr lang="nl-NL" sz="1000" b="0" i="0" u="none" strike="noStrike" dirty="0" err="1">
                <a:solidFill>
                  <a:srgbClr val="000000"/>
                </a:solidFill>
                <a:effectLst/>
                <a:latin typeface="Verdana" panose="020B0604030504040204" pitchFamily="34" charset="0"/>
              </a:rPr>
              <a:t>Arkos</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Uvarova</a:t>
            </a:r>
            <a:r>
              <a:rPr lang="nl-NL" sz="1000" b="0" i="0" u="none" strike="noStrike" dirty="0">
                <a:solidFill>
                  <a:srgbClr val="000000"/>
                </a:solidFill>
                <a:effectLst/>
                <a:latin typeface="Verdana" panose="020B0604030504040204" pitchFamily="34" charset="0"/>
              </a:rPr>
              <a:t> S., </a:t>
            </a:r>
            <a:r>
              <a:rPr lang="nl-NL" sz="1000" b="0" i="0" u="none" strike="noStrike" dirty="0" err="1">
                <a:solidFill>
                  <a:srgbClr val="000000"/>
                </a:solidFill>
                <a:effectLst/>
                <a:latin typeface="Verdana" panose="020B0604030504040204" pitchFamily="34" charset="0"/>
              </a:rPr>
              <a:t>Nesterenko</a:t>
            </a:r>
            <a:r>
              <a:rPr lang="nl-NL" sz="1000" b="0" i="0" u="none" strike="noStrike" dirty="0">
                <a:solidFill>
                  <a:srgbClr val="000000"/>
                </a:solidFill>
                <a:effectLst/>
                <a:latin typeface="Verdana" panose="020B0604030504040204" pitchFamily="34" charset="0"/>
              </a:rPr>
              <a:t> A.M., </a:t>
            </a:r>
            <a:r>
              <a:rPr lang="nl-NL" sz="1000" b="0" i="0" u="none" strike="noStrike" dirty="0" err="1">
                <a:solidFill>
                  <a:srgbClr val="000000"/>
                </a:solidFill>
                <a:effectLst/>
                <a:latin typeface="Verdana" panose="020B0604030504040204" pitchFamily="34" charset="0"/>
              </a:rPr>
              <a:t>Tarasova</a:t>
            </a:r>
            <a:r>
              <a:rPr lang="nl-NL" sz="1000" b="0" i="0" u="none" strike="noStrike" dirty="0">
                <a:solidFill>
                  <a:srgbClr val="000000"/>
                </a:solidFill>
                <a:effectLst/>
                <a:latin typeface="Verdana" panose="020B0604030504040204" pitchFamily="34" charset="0"/>
              </a:rPr>
              <a:t> O.S. (2020). </a:t>
            </a:r>
            <a:r>
              <a:rPr lang="nl-NL" sz="1000" b="0" i="0" u="none" strike="noStrike" dirty="0" err="1">
                <a:solidFill>
                  <a:srgbClr val="000000"/>
                </a:solidFill>
                <a:effectLst/>
                <a:latin typeface="Verdana" panose="020B0604030504040204" pitchFamily="34" charset="0"/>
              </a:rPr>
              <a:t>Voluntary</a:t>
            </a:r>
            <a:r>
              <a:rPr lang="nl-NL" sz="1000" b="0" i="0" u="none" strike="noStrike" dirty="0">
                <a:solidFill>
                  <a:srgbClr val="000000"/>
                </a:solidFill>
                <a:effectLst/>
                <a:latin typeface="Verdana" panose="020B0604030504040204" pitchFamily="34" charset="0"/>
              </a:rPr>
              <a:t> running training of </a:t>
            </a:r>
            <a:r>
              <a:rPr lang="nl-NL" sz="1000" b="0" i="0" u="none" strike="noStrike" dirty="0" err="1">
                <a:solidFill>
                  <a:srgbClr val="000000"/>
                </a:solidFill>
                <a:effectLst/>
                <a:latin typeface="Verdana" panose="020B0604030504040204" pitchFamily="34" charset="0"/>
              </a:rPr>
              <a:t>female</a:t>
            </a:r>
            <a:r>
              <a:rPr lang="nl-NL" sz="1000" b="0" i="0" u="none" strike="noStrike" dirty="0">
                <a:solidFill>
                  <a:srgbClr val="000000"/>
                </a:solidFill>
                <a:effectLst/>
                <a:latin typeface="Verdana" panose="020B0604030504040204" pitchFamily="34" charset="0"/>
              </a:rPr>
              <a:t> rats </a:t>
            </a:r>
            <a:r>
              <a:rPr lang="nl-NL" sz="1000" b="0" i="0" u="none" strike="noStrike" dirty="0" err="1">
                <a:solidFill>
                  <a:srgbClr val="000000"/>
                </a:solidFill>
                <a:effectLst/>
                <a:latin typeface="Verdana" panose="020B0604030504040204" pitchFamily="34" charset="0"/>
              </a:rPr>
              <a:t>during</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gestation</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characteristics</a:t>
            </a:r>
            <a:r>
              <a:rPr lang="nl-NL" sz="1000" b="0" i="0" u="none" strike="noStrike" dirty="0">
                <a:solidFill>
                  <a:srgbClr val="000000"/>
                </a:solidFill>
                <a:effectLst/>
                <a:latin typeface="Verdana" panose="020B0604030504040204" pitchFamily="34" charset="0"/>
              </a:rPr>
              <a:t> of </a:t>
            </a:r>
            <a:r>
              <a:rPr lang="nl-NL" sz="1000" b="0" i="0" u="none" strike="noStrike" dirty="0" err="1">
                <a:solidFill>
                  <a:srgbClr val="000000"/>
                </a:solidFill>
                <a:effectLst/>
                <a:latin typeface="Verdana" panose="020B0604030504040204" pitchFamily="34" charset="0"/>
              </a:rPr>
              <a:t>an</a:t>
            </a:r>
            <a:r>
              <a:rPr lang="nl-NL" sz="1000" b="0" i="0" u="none" strike="noStrike" dirty="0">
                <a:solidFill>
                  <a:srgbClr val="000000"/>
                </a:solidFill>
                <a:effectLst/>
                <a:latin typeface="Verdana" panose="020B0604030504040204" pitchFamily="34" charset="0"/>
              </a:rPr>
              <a:t> </a:t>
            </a:r>
            <a:r>
              <a:rPr lang="nl-NL" sz="1000" b="0" i="0" u="none" strike="noStrike" dirty="0" err="1">
                <a:solidFill>
                  <a:srgbClr val="000000"/>
                </a:solidFill>
                <a:effectLst/>
                <a:latin typeface="Verdana" panose="020B0604030504040204" pitchFamily="34" charset="0"/>
              </a:rPr>
              <a:t>experimental</a:t>
            </a:r>
            <a:r>
              <a:rPr lang="nl-NL" sz="1000" b="0" i="0" u="none" strike="noStrike" dirty="0">
                <a:solidFill>
                  <a:srgbClr val="000000"/>
                </a:solidFill>
                <a:effectLst/>
                <a:latin typeface="Verdana" panose="020B0604030504040204" pitchFamily="34" charset="0"/>
              </a:rPr>
              <a:t> model [in Russian]. </a:t>
            </a:r>
            <a:r>
              <a:rPr lang="nl-NL" sz="1000" b="0" i="1" u="none" strike="noStrike" dirty="0" err="1">
                <a:solidFill>
                  <a:srgbClr val="000000"/>
                </a:solidFill>
                <a:effectLst/>
                <a:latin typeface="Verdana" panose="020B0604030504040204" pitchFamily="34" charset="0"/>
              </a:rPr>
              <a:t>Aviakosmicheskaya</a:t>
            </a:r>
            <a:r>
              <a:rPr lang="nl-NL" sz="1000" b="0" i="1" u="none" strike="noStrike" dirty="0">
                <a:solidFill>
                  <a:srgbClr val="000000"/>
                </a:solidFill>
                <a:effectLst/>
                <a:latin typeface="Verdana" panose="020B0604030504040204" pitchFamily="34" charset="0"/>
              </a:rPr>
              <a:t> i </a:t>
            </a:r>
            <a:r>
              <a:rPr lang="nl-NL" sz="1000" b="0" i="1" u="none" strike="noStrike" dirty="0" err="1">
                <a:solidFill>
                  <a:srgbClr val="000000"/>
                </a:solidFill>
                <a:effectLst/>
                <a:latin typeface="Verdana" panose="020B0604030504040204" pitchFamily="34" charset="0"/>
              </a:rPr>
              <a:t>Ekologicheskaya</a:t>
            </a:r>
            <a:r>
              <a:rPr lang="nl-NL" sz="1000" b="0" i="1" u="none" strike="noStrike" dirty="0">
                <a:solidFill>
                  <a:srgbClr val="000000"/>
                </a:solidFill>
                <a:effectLst/>
                <a:latin typeface="Verdana" panose="020B0604030504040204" pitchFamily="34" charset="0"/>
              </a:rPr>
              <a:t> </a:t>
            </a:r>
            <a:r>
              <a:rPr lang="nl-NL" sz="1000" b="0" i="1" u="none" strike="noStrike" dirty="0" err="1">
                <a:solidFill>
                  <a:srgbClr val="000000"/>
                </a:solidFill>
                <a:effectLst/>
                <a:latin typeface="Verdana" panose="020B0604030504040204" pitchFamily="34" charset="0"/>
              </a:rPr>
              <a:t>Meditsina</a:t>
            </a:r>
            <a:r>
              <a:rPr lang="nl-NL" sz="1000" b="0" i="1" u="none" strike="noStrike" dirty="0">
                <a:solidFill>
                  <a:srgbClr val="000000"/>
                </a:solidFill>
                <a:effectLst/>
                <a:latin typeface="Verdana" panose="020B0604030504040204" pitchFamily="34" charset="0"/>
              </a:rPr>
              <a:t>, 54</a:t>
            </a:r>
            <a:r>
              <a:rPr lang="nl-NL" sz="1000" b="0" i="0" u="none" strike="noStrike" dirty="0">
                <a:solidFill>
                  <a:srgbClr val="000000"/>
                </a:solidFill>
                <a:effectLst/>
                <a:latin typeface="Verdana" panose="020B0604030504040204" pitchFamily="34" charset="0"/>
              </a:rPr>
              <a:t>(2): 89–95. </a:t>
            </a:r>
            <a:r>
              <a:rPr lang="nl-NL" sz="1000" b="0" i="0" u="sng" strike="noStrike" dirty="0">
                <a:solidFill>
                  <a:srgbClr val="0563C1"/>
                </a:solidFill>
                <a:effectLst/>
                <a:latin typeface="Verdana" panose="020B0604030504040204" pitchFamily="34" charset="0"/>
                <a:hlinkClick r:id="rId5"/>
              </a:rPr>
              <a:t>https://www.elibrary.ru/item.asp?id=42721639</a:t>
            </a:r>
            <a:r>
              <a:rPr lang="nl-NL" sz="1000" b="0" i="0" u="none" strike="noStrike" dirty="0">
                <a:solidFill>
                  <a:srgbClr val="000000"/>
                </a:solidFill>
                <a:effectLst/>
                <a:latin typeface="Verdana" panose="020B0604030504040204" pitchFamily="34" charset="0"/>
              </a:rPr>
              <a:t> </a:t>
            </a:r>
            <a:endParaRPr lang="nl-NL" sz="1000" b="0" i="0" u="none" strike="noStrike" dirty="0">
              <a:solidFill>
                <a:srgbClr val="000000"/>
              </a:solidFill>
              <a:effectLst/>
              <a:latin typeface="Calibri" panose="020F0502020204030204" pitchFamily="34" charset="0"/>
            </a:endParaRPr>
          </a:p>
        </p:txBody>
      </p:sp>
      <p:sp>
        <p:nvSpPr>
          <p:cNvPr id="131" name="Google Shape;131;p2"/>
          <p:cNvSpPr txBox="1"/>
          <p:nvPr/>
        </p:nvSpPr>
        <p:spPr>
          <a:xfrm flipH="1">
            <a:off x="1737000" y="1968117"/>
            <a:ext cx="5457314" cy="1930672"/>
          </a:xfrm>
          <a:prstGeom prst="rect">
            <a:avLst/>
          </a:prstGeom>
          <a:noFill/>
          <a:ln>
            <a:noFill/>
          </a:ln>
        </p:spPr>
        <p:txBody>
          <a:bodyPr spcFirstLastPara="1" wrap="square" lIns="57850" tIns="28900" rIns="57850" bIns="28900" anchor="t" anchorCtr="0">
            <a:spAutoFit/>
          </a:bodyPr>
          <a:lstStyle/>
          <a:p>
            <a:pPr marL="0" lvl="0" indent="0" algn="just" rtl="0">
              <a:lnSpc>
                <a:spcPct val="115000"/>
              </a:lnSpc>
              <a:spcBef>
                <a:spcPts val="0"/>
              </a:spcBef>
              <a:spcAft>
                <a:spcPts val="0"/>
              </a:spcAft>
              <a:buClr>
                <a:srgbClr val="000000"/>
              </a:buClr>
              <a:buFont typeface="Arial"/>
              <a:buNone/>
            </a:pPr>
            <a:r>
              <a:rPr lang="en-US" sz="1000" b="1" dirty="0">
                <a:solidFill>
                  <a:schemeClr val="dk1"/>
                </a:solidFill>
                <a:latin typeface="Verdana"/>
                <a:ea typeface="Verdana"/>
                <a:cs typeface="Verdana"/>
                <a:sym typeface="Verdana"/>
              </a:rPr>
              <a:t>Junior Research Assistant at </a:t>
            </a:r>
            <a:r>
              <a:rPr lang="en-US" sz="1000" b="1" dirty="0">
                <a:solidFill>
                  <a:schemeClr val="dk1"/>
                </a:solidFill>
                <a:latin typeface="Verdana"/>
                <a:ea typeface="Verdana"/>
                <a:cs typeface="Verdana"/>
                <a:sym typeface="Verdana"/>
                <a:hlinkClick r:id="rId6"/>
              </a:rPr>
              <a:t>Faculty of Biology</a:t>
            </a:r>
            <a:endParaRPr sz="900" dirty="0">
              <a:solidFill>
                <a:schemeClr val="dk1"/>
              </a:solidFill>
            </a:endParaRPr>
          </a:p>
          <a:p>
            <a:pPr marL="0" lvl="0" indent="0" algn="l" rtl="0">
              <a:lnSpc>
                <a:spcPct val="115000"/>
              </a:lnSpc>
              <a:spcBef>
                <a:spcPts val="400"/>
              </a:spcBef>
              <a:spcAft>
                <a:spcPts val="0"/>
              </a:spcAft>
              <a:buNone/>
            </a:pPr>
            <a:r>
              <a:rPr lang="en-US" sz="1000" b="1" dirty="0">
                <a:solidFill>
                  <a:schemeClr val="dk1"/>
                </a:solidFill>
                <a:latin typeface="Verdana"/>
                <a:ea typeface="Verdana"/>
                <a:cs typeface="Verdana"/>
                <a:sym typeface="Verdana"/>
              </a:rPr>
              <a:t>Lomonosov Moscow State University – Moscow, Russia</a:t>
            </a:r>
            <a:endParaRPr sz="1000" b="1" dirty="0">
              <a:solidFill>
                <a:schemeClr val="dk1"/>
              </a:solidFill>
              <a:latin typeface="Verdana"/>
              <a:ea typeface="Verdana"/>
              <a:cs typeface="Verdana"/>
              <a:sym typeface="Verdana"/>
            </a:endParaRPr>
          </a:p>
          <a:p>
            <a:pPr marL="215900" lvl="0" indent="-215900" algn="l" rtl="0">
              <a:lnSpc>
                <a:spcPct val="115000"/>
              </a:lnSpc>
              <a:spcBef>
                <a:spcPts val="400"/>
              </a:spcBef>
              <a:spcAft>
                <a:spcPts val="0"/>
              </a:spcAft>
              <a:buClr>
                <a:schemeClr val="dk1"/>
              </a:buClr>
              <a:buSzPts val="1000"/>
              <a:buFont typeface="Noto Sans Symbols"/>
              <a:buChar char="✔"/>
            </a:pPr>
            <a:r>
              <a:rPr lang="en-US" sz="1000" dirty="0">
                <a:solidFill>
                  <a:schemeClr val="dk1"/>
                </a:solidFill>
                <a:latin typeface="Verdana"/>
                <a:ea typeface="Verdana"/>
                <a:cs typeface="Verdana"/>
                <a:sym typeface="Verdana"/>
              </a:rPr>
              <a:t>Physiological </a:t>
            </a:r>
            <a:r>
              <a:rPr lang="en-GB" sz="1000" dirty="0">
                <a:solidFill>
                  <a:schemeClr val="dk1"/>
                </a:solidFill>
                <a:latin typeface="Verdana"/>
                <a:ea typeface="Verdana"/>
                <a:cs typeface="Verdana"/>
                <a:sym typeface="Verdana"/>
              </a:rPr>
              <a:t>(wire myography technique, rat coronary and renal arteries) and molecular (RNA extraction, reverse transcription, qPCR) experiments</a:t>
            </a:r>
            <a:endParaRPr sz="900" dirty="0">
              <a:solidFill>
                <a:schemeClr val="dk1"/>
              </a:solidFill>
            </a:endParaRPr>
          </a:p>
          <a:p>
            <a:pPr marL="215900" lvl="0" indent="-215900" algn="l" rtl="0">
              <a:lnSpc>
                <a:spcPct val="115000"/>
              </a:lnSpc>
              <a:spcBef>
                <a:spcPts val="0"/>
              </a:spcBef>
              <a:spcAft>
                <a:spcPts val="0"/>
              </a:spcAft>
              <a:buClr>
                <a:schemeClr val="dk1"/>
              </a:buClr>
              <a:buSzPts val="1000"/>
              <a:buFont typeface="Noto Sans Symbols"/>
              <a:buChar char="✔"/>
            </a:pPr>
            <a:r>
              <a:rPr lang="en-US" sz="1000" dirty="0">
                <a:solidFill>
                  <a:schemeClr val="dk1"/>
                </a:solidFill>
                <a:latin typeface="Verdana"/>
                <a:ea typeface="Verdana"/>
                <a:cs typeface="Verdana"/>
                <a:sym typeface="Verdana"/>
              </a:rPr>
              <a:t>Management of laboratory animals (Wistar rats: housing, care, breeding)</a:t>
            </a:r>
            <a:endParaRPr sz="900" dirty="0">
              <a:solidFill>
                <a:schemeClr val="dk1"/>
              </a:solidFill>
            </a:endParaRPr>
          </a:p>
          <a:p>
            <a:pPr marL="215900" lvl="0" indent="-215900" algn="l" rtl="0">
              <a:lnSpc>
                <a:spcPct val="115000"/>
              </a:lnSpc>
              <a:spcBef>
                <a:spcPts val="0"/>
              </a:spcBef>
              <a:spcAft>
                <a:spcPts val="0"/>
              </a:spcAft>
              <a:buClr>
                <a:schemeClr val="dk1"/>
              </a:buClr>
              <a:buSzPts val="1000"/>
              <a:buFont typeface="Noto Sans Symbols"/>
              <a:buChar char="✔"/>
            </a:pPr>
            <a:r>
              <a:rPr lang="en-US" sz="1000" dirty="0">
                <a:solidFill>
                  <a:schemeClr val="dk1"/>
                </a:solidFill>
                <a:latin typeface="Verdana"/>
                <a:ea typeface="Verdana"/>
                <a:cs typeface="Verdana"/>
                <a:sym typeface="Verdana"/>
              </a:rPr>
              <a:t>Statistical analysis of the obtained data (STATISTICA, GraphPad Prism)</a:t>
            </a:r>
            <a:endParaRPr sz="900" dirty="0">
              <a:solidFill>
                <a:schemeClr val="dk1"/>
              </a:solidFill>
            </a:endParaRPr>
          </a:p>
          <a:p>
            <a:pPr marL="215900" lvl="0" indent="-215900" algn="l" rtl="0">
              <a:lnSpc>
                <a:spcPct val="115000"/>
              </a:lnSpc>
              <a:spcBef>
                <a:spcPts val="0"/>
              </a:spcBef>
              <a:spcAft>
                <a:spcPts val="0"/>
              </a:spcAft>
              <a:buClr>
                <a:schemeClr val="dk1"/>
              </a:buClr>
              <a:buSzPts val="1000"/>
              <a:buFont typeface="Noto Sans Symbols"/>
              <a:buChar char="✔"/>
            </a:pPr>
            <a:r>
              <a:rPr lang="en-US" sz="1000" dirty="0">
                <a:solidFill>
                  <a:schemeClr val="dk1"/>
                </a:solidFill>
                <a:latin typeface="Verdana"/>
                <a:ea typeface="Verdana"/>
                <a:cs typeface="Verdana"/>
                <a:sym typeface="Verdana"/>
              </a:rPr>
              <a:t>Project management (experiment and research strategy planning)</a:t>
            </a:r>
            <a:endParaRPr sz="900" dirty="0">
              <a:solidFill>
                <a:schemeClr val="dk1"/>
              </a:solidFill>
            </a:endParaRPr>
          </a:p>
          <a:p>
            <a:pPr marL="215900" lvl="0" indent="-215900" algn="l" rtl="0">
              <a:lnSpc>
                <a:spcPct val="115000"/>
              </a:lnSpc>
              <a:spcBef>
                <a:spcPts val="0"/>
              </a:spcBef>
              <a:spcAft>
                <a:spcPts val="0"/>
              </a:spcAft>
              <a:buClr>
                <a:schemeClr val="dk1"/>
              </a:buClr>
              <a:buSzPts val="1000"/>
              <a:buFont typeface="Noto Sans Symbols"/>
              <a:buChar char="✔"/>
            </a:pPr>
            <a:r>
              <a:rPr lang="en-US" sz="1000" dirty="0">
                <a:solidFill>
                  <a:schemeClr val="dk1"/>
                </a:solidFill>
                <a:latin typeface="Verdana"/>
                <a:ea typeface="Verdana"/>
                <a:cs typeface="Verdana"/>
                <a:sym typeface="Verdana"/>
              </a:rPr>
              <a:t>Presentation of the results at t</a:t>
            </a:r>
            <a:r>
              <a:rPr lang="en-GB" sz="1000" dirty="0">
                <a:solidFill>
                  <a:schemeClr val="dk1"/>
                </a:solidFill>
                <a:latin typeface="Verdana"/>
                <a:ea typeface="Verdana"/>
                <a:cs typeface="Verdana"/>
                <a:sym typeface="Verdana"/>
              </a:rPr>
              <a:t>he </a:t>
            </a:r>
            <a:r>
              <a:rPr lang="en-GB" sz="1000" dirty="0">
                <a:solidFill>
                  <a:schemeClr val="dk1"/>
                </a:solidFill>
                <a:latin typeface="Verdana"/>
                <a:ea typeface="Verdana"/>
                <a:cs typeface="Verdana"/>
                <a:sym typeface="Verdana"/>
                <a:hlinkClick r:id="rId7"/>
              </a:rPr>
              <a:t>virtual conference ARTERY20</a:t>
            </a:r>
            <a:r>
              <a:rPr lang="en-GB" sz="1000" dirty="0">
                <a:solidFill>
                  <a:schemeClr val="dk1"/>
                </a:solidFill>
                <a:latin typeface="Verdana"/>
                <a:ea typeface="Verdana"/>
                <a:cs typeface="Verdana"/>
                <a:sym typeface="Verdana"/>
              </a:rPr>
              <a:t>, 23-24 October 2020, and at the </a:t>
            </a:r>
            <a:r>
              <a:rPr lang="en-GB" sz="1000" dirty="0">
                <a:solidFill>
                  <a:schemeClr val="dk1"/>
                </a:solidFill>
                <a:latin typeface="Verdana"/>
                <a:ea typeface="Verdana"/>
                <a:cs typeface="Verdana"/>
                <a:sym typeface="Verdana"/>
                <a:hlinkClick r:id="rId8"/>
              </a:rPr>
              <a:t>28th International Scientific Conference “Lomonosov-2021”</a:t>
            </a:r>
            <a:r>
              <a:rPr lang="en-GB" sz="1000" dirty="0">
                <a:solidFill>
                  <a:schemeClr val="dk1"/>
                </a:solidFill>
                <a:latin typeface="Verdana"/>
                <a:ea typeface="Verdana"/>
                <a:cs typeface="Verdana"/>
                <a:sym typeface="Verdana"/>
              </a:rPr>
              <a:t>, 12-23 April 2021</a:t>
            </a:r>
          </a:p>
        </p:txBody>
      </p:sp>
      <p:sp>
        <p:nvSpPr>
          <p:cNvPr id="132" name="Google Shape;132;p2"/>
          <p:cNvSpPr txBox="1"/>
          <p:nvPr/>
        </p:nvSpPr>
        <p:spPr>
          <a:xfrm flipH="1">
            <a:off x="170820" y="1968106"/>
            <a:ext cx="1387800" cy="212400"/>
          </a:xfrm>
          <a:prstGeom prst="rect">
            <a:avLst/>
          </a:prstGeom>
          <a:noFill/>
          <a:ln>
            <a:noFill/>
          </a:ln>
        </p:spPr>
        <p:txBody>
          <a:bodyPr spcFirstLastPara="1" wrap="square" lIns="57850" tIns="28900" rIns="57850" bIns="289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Verdana"/>
                <a:ea typeface="Verdana"/>
                <a:cs typeface="Verdana"/>
                <a:sym typeface="Verdana"/>
              </a:rPr>
              <a:t>10/2020 – 10/2021</a:t>
            </a:r>
            <a:endParaRPr sz="1000" b="0" i="0" u="none" strike="noStrike" cap="none">
              <a:solidFill>
                <a:schemeClr val="dk1"/>
              </a:solidFill>
              <a:latin typeface="Verdana"/>
              <a:ea typeface="Verdana"/>
              <a:cs typeface="Verdana"/>
              <a:sym typeface="Verdana"/>
            </a:endParaRPr>
          </a:p>
        </p:txBody>
      </p:sp>
      <p:sp>
        <p:nvSpPr>
          <p:cNvPr id="2" name="Google Shape;97;p1">
            <a:extLst>
              <a:ext uri="{FF2B5EF4-FFF2-40B4-BE49-F238E27FC236}">
                <a16:creationId xmlns:a16="http://schemas.microsoft.com/office/drawing/2014/main" id="{5BE3E065-D3C4-8B4F-2E62-14957DBC508B}"/>
              </a:ext>
            </a:extLst>
          </p:cNvPr>
          <p:cNvSpPr txBox="1"/>
          <p:nvPr/>
        </p:nvSpPr>
        <p:spPr>
          <a:xfrm flipH="1">
            <a:off x="1737000" y="20508"/>
            <a:ext cx="5651855" cy="1992484"/>
          </a:xfrm>
          <a:prstGeom prst="rect">
            <a:avLst/>
          </a:prstGeom>
          <a:noFill/>
          <a:ln>
            <a:noFill/>
          </a:ln>
        </p:spPr>
        <p:txBody>
          <a:bodyPr spcFirstLastPara="1" wrap="square" lIns="57850" tIns="28900" rIns="57850" bIns="28900" anchor="t" anchorCtr="0">
            <a:spAutoFit/>
          </a:bodyPr>
          <a:lstStyle/>
          <a:p>
            <a:pPr marL="0" lvl="0" indent="0" algn="just" rtl="0">
              <a:lnSpc>
                <a:spcPct val="115000"/>
              </a:lnSpc>
              <a:spcBef>
                <a:spcPts val="1000"/>
              </a:spcBef>
              <a:spcAft>
                <a:spcPts val="0"/>
              </a:spcAft>
              <a:buNone/>
            </a:pPr>
            <a:r>
              <a:rPr lang="en-US" sz="1000" b="1" dirty="0">
                <a:solidFill>
                  <a:schemeClr val="dk1"/>
                </a:solidFill>
                <a:latin typeface="Verdana"/>
                <a:ea typeface="Verdana"/>
                <a:cs typeface="Verdana"/>
                <a:sym typeface="Verdana"/>
              </a:rPr>
              <a:t>Assistant at the Science department of the Contract Research Organization</a:t>
            </a:r>
            <a:endParaRPr sz="900" dirty="0">
              <a:solidFill>
                <a:schemeClr val="dk1"/>
              </a:solidFill>
            </a:endParaRPr>
          </a:p>
          <a:p>
            <a:pPr marL="0" lvl="0" indent="0" algn="just" rtl="0">
              <a:lnSpc>
                <a:spcPct val="115000"/>
              </a:lnSpc>
              <a:spcBef>
                <a:spcPts val="400"/>
              </a:spcBef>
              <a:spcAft>
                <a:spcPts val="0"/>
              </a:spcAft>
              <a:buNone/>
            </a:pPr>
            <a:r>
              <a:rPr lang="en-US" sz="1000" b="1" dirty="0">
                <a:solidFill>
                  <a:schemeClr val="dk1"/>
                </a:solidFill>
                <a:latin typeface="Verdana"/>
                <a:ea typeface="Verdana"/>
                <a:cs typeface="Verdana"/>
                <a:sym typeface="Verdana"/>
                <a:hlinkClick r:id="rId9"/>
              </a:rPr>
              <a:t>LABMGMU</a:t>
            </a:r>
            <a:r>
              <a:rPr lang="en-US" sz="1000" b="1" dirty="0">
                <a:solidFill>
                  <a:schemeClr val="dk1"/>
                </a:solidFill>
                <a:latin typeface="Verdana"/>
                <a:ea typeface="Verdana"/>
                <a:cs typeface="Verdana"/>
                <a:sym typeface="Verdana"/>
              </a:rPr>
              <a:t>, LLC – Moscow, Russia</a:t>
            </a:r>
            <a:endParaRPr sz="900" dirty="0">
              <a:solidFill>
                <a:schemeClr val="dk1"/>
              </a:solidFill>
            </a:endParaRPr>
          </a:p>
          <a:p>
            <a:pPr marL="215900" lvl="0" indent="-215900" algn="l" rtl="0">
              <a:lnSpc>
                <a:spcPct val="115000"/>
              </a:lnSpc>
              <a:spcBef>
                <a:spcPts val="400"/>
              </a:spcBef>
              <a:spcAft>
                <a:spcPts val="0"/>
              </a:spcAft>
              <a:buClr>
                <a:schemeClr val="dk1"/>
              </a:buClr>
              <a:buSzPts val="1000"/>
              <a:buFont typeface="Noto Sans Symbols"/>
              <a:buChar char="✔"/>
            </a:pPr>
            <a:r>
              <a:rPr lang="en-US" sz="1000" dirty="0">
                <a:solidFill>
                  <a:schemeClr val="dk1"/>
                </a:solidFill>
                <a:latin typeface="Verdana"/>
                <a:ea typeface="Verdana"/>
                <a:cs typeface="Verdana"/>
                <a:sym typeface="Verdana"/>
              </a:rPr>
              <a:t>Developing designs, synopses, protocols, investigator’s brochures for &gt;35 phase I, II, III clinical trials and bioequivalence trials</a:t>
            </a:r>
            <a:endParaRPr sz="900" dirty="0">
              <a:solidFill>
                <a:schemeClr val="dk1"/>
              </a:solidFill>
            </a:endParaRPr>
          </a:p>
          <a:p>
            <a:pPr marL="215900" lvl="0" indent="-215900" algn="l" rtl="0">
              <a:lnSpc>
                <a:spcPct val="115000"/>
              </a:lnSpc>
              <a:spcBef>
                <a:spcPts val="0"/>
              </a:spcBef>
              <a:spcAft>
                <a:spcPts val="0"/>
              </a:spcAft>
              <a:buClr>
                <a:schemeClr val="dk1"/>
              </a:buClr>
              <a:buSzPts val="1000"/>
              <a:buFont typeface="Noto Sans Symbols"/>
              <a:buChar char="✔"/>
            </a:pPr>
            <a:r>
              <a:rPr lang="en-US" sz="1000" dirty="0">
                <a:solidFill>
                  <a:schemeClr val="dk1"/>
                </a:solidFill>
                <a:latin typeface="Verdana"/>
                <a:ea typeface="Verdana"/>
                <a:cs typeface="Verdana"/>
                <a:sym typeface="Verdana"/>
              </a:rPr>
              <a:t>&gt;30 user interviews (testing the readability of pharmaceuticals’ package leaflets)</a:t>
            </a:r>
          </a:p>
          <a:p>
            <a:pPr marL="215900" lvl="0" indent="-215900" algn="l" rtl="0">
              <a:lnSpc>
                <a:spcPct val="115000"/>
              </a:lnSpc>
              <a:spcBef>
                <a:spcPts val="0"/>
              </a:spcBef>
              <a:spcAft>
                <a:spcPts val="0"/>
              </a:spcAft>
              <a:buClr>
                <a:schemeClr val="dk1"/>
              </a:buClr>
              <a:buSzPts val="1000"/>
              <a:buFont typeface="Noto Sans Symbols"/>
              <a:buChar char="✔"/>
            </a:pPr>
            <a:r>
              <a:rPr lang="en-US" sz="1000" dirty="0">
                <a:solidFill>
                  <a:schemeClr val="dk1"/>
                </a:solidFill>
                <a:latin typeface="Verdana"/>
                <a:ea typeface="Verdana"/>
                <a:sym typeface="Verdana"/>
              </a:rPr>
              <a:t>Advising on the number &amp; design of (pre-)clinical studies for companies</a:t>
            </a:r>
            <a:endParaRPr sz="900" dirty="0">
              <a:solidFill>
                <a:schemeClr val="dk1"/>
              </a:solidFill>
            </a:endParaRPr>
          </a:p>
          <a:p>
            <a:pPr marL="215900" lvl="0" indent="-215900" algn="l" rtl="0">
              <a:lnSpc>
                <a:spcPct val="115000"/>
              </a:lnSpc>
              <a:spcBef>
                <a:spcPts val="0"/>
              </a:spcBef>
              <a:spcAft>
                <a:spcPts val="0"/>
              </a:spcAft>
              <a:buClr>
                <a:schemeClr val="dk1"/>
              </a:buClr>
              <a:buSzPts val="1000"/>
              <a:buFont typeface="Noto Sans Symbols"/>
              <a:buChar char="✔"/>
            </a:pPr>
            <a:r>
              <a:rPr lang="en-US" sz="1000" dirty="0">
                <a:solidFill>
                  <a:schemeClr val="dk1"/>
                </a:solidFill>
                <a:latin typeface="Verdana"/>
                <a:ea typeface="Verdana"/>
                <a:cs typeface="Verdana"/>
                <a:sym typeface="Verdana"/>
              </a:rPr>
              <a:t>Project management (control of the deadlines; compliance with the sponsor’s requirements)</a:t>
            </a:r>
            <a:endParaRPr sz="900" dirty="0">
              <a:solidFill>
                <a:schemeClr val="dk1"/>
              </a:solidFill>
            </a:endParaRPr>
          </a:p>
          <a:p>
            <a:pPr marL="215900" lvl="0" indent="-215900" algn="l" rtl="0">
              <a:lnSpc>
                <a:spcPct val="115000"/>
              </a:lnSpc>
              <a:spcBef>
                <a:spcPts val="0"/>
              </a:spcBef>
              <a:spcAft>
                <a:spcPts val="1000"/>
              </a:spcAft>
              <a:buClr>
                <a:schemeClr val="dk1"/>
              </a:buClr>
              <a:buSzPts val="1000"/>
              <a:buFont typeface="Noto Sans Symbols"/>
              <a:buChar char="✔"/>
            </a:pPr>
            <a:r>
              <a:rPr lang="en-US" sz="1000" dirty="0">
                <a:solidFill>
                  <a:schemeClr val="dk1"/>
                </a:solidFill>
                <a:latin typeface="Verdana"/>
                <a:ea typeface="Verdana"/>
                <a:cs typeface="Verdana"/>
                <a:sym typeface="Verdana"/>
              </a:rPr>
              <a:t>Computational analysis of the obtained data (STATISTICA, GraphPad Prism)</a:t>
            </a:r>
            <a:endParaRPr sz="1000" dirty="0">
              <a:latin typeface="Verdana"/>
              <a:ea typeface="Verdana"/>
              <a:cs typeface="Verdana"/>
              <a:sym typeface="Verdana"/>
            </a:endParaRPr>
          </a:p>
        </p:txBody>
      </p:sp>
      <p:sp>
        <p:nvSpPr>
          <p:cNvPr id="3" name="Google Shape;106;p1">
            <a:extLst>
              <a:ext uri="{FF2B5EF4-FFF2-40B4-BE49-F238E27FC236}">
                <a16:creationId xmlns:a16="http://schemas.microsoft.com/office/drawing/2014/main" id="{5BDCF679-F8A8-67E5-EF59-5BF21099372B}"/>
              </a:ext>
            </a:extLst>
          </p:cNvPr>
          <p:cNvSpPr txBox="1"/>
          <p:nvPr/>
        </p:nvSpPr>
        <p:spPr>
          <a:xfrm flipH="1">
            <a:off x="170820" y="155870"/>
            <a:ext cx="1387800" cy="212400"/>
          </a:xfrm>
          <a:prstGeom prst="rect">
            <a:avLst/>
          </a:prstGeom>
          <a:noFill/>
          <a:ln>
            <a:noFill/>
          </a:ln>
        </p:spPr>
        <p:txBody>
          <a:bodyPr spcFirstLastPara="1" wrap="square" lIns="57850" tIns="28900" rIns="57850" bIns="289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US" sz="1000" b="0" i="0" u="none" strike="noStrike" cap="none">
                <a:solidFill>
                  <a:schemeClr val="dk1"/>
                </a:solidFill>
                <a:latin typeface="Verdana"/>
                <a:ea typeface="Verdana"/>
                <a:cs typeface="Verdana"/>
                <a:sym typeface="Verdana"/>
              </a:rPr>
              <a:t>08/2021 – 08/2022</a:t>
            </a:r>
            <a:endParaRPr sz="900" b="0" i="0" u="none" strike="noStrike" cap="none">
              <a:solidFill>
                <a:srgbClr val="000000"/>
              </a:solidFill>
              <a:latin typeface="Arial"/>
              <a:ea typeface="Arial"/>
              <a:cs typeface="Arial"/>
              <a:sym typeface="Arial"/>
            </a:endParaRPr>
          </a:p>
        </p:txBody>
      </p:sp>
      <p:sp>
        <p:nvSpPr>
          <p:cNvPr id="4" name="Google Shape;113;p2">
            <a:extLst>
              <a:ext uri="{FF2B5EF4-FFF2-40B4-BE49-F238E27FC236}">
                <a16:creationId xmlns:a16="http://schemas.microsoft.com/office/drawing/2014/main" id="{FBA032BE-744D-D73D-1CC3-255E41BF70A8}"/>
              </a:ext>
            </a:extLst>
          </p:cNvPr>
          <p:cNvSpPr txBox="1"/>
          <p:nvPr/>
        </p:nvSpPr>
        <p:spPr>
          <a:xfrm>
            <a:off x="2229737" y="6043131"/>
            <a:ext cx="3100200" cy="227700"/>
          </a:xfrm>
          <a:prstGeom prst="rect">
            <a:avLst/>
          </a:prstGeom>
          <a:noFill/>
          <a:ln>
            <a:noFill/>
          </a:ln>
        </p:spPr>
        <p:txBody>
          <a:bodyPr spcFirstLastPara="1" wrap="square" lIns="57850" tIns="28900" rIns="57850" bIns="289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US" sz="1100" b="1" i="0" u="none" strike="noStrike" cap="none" dirty="0">
                <a:solidFill>
                  <a:schemeClr val="dk1"/>
                </a:solidFill>
                <a:latin typeface="Verdana"/>
                <a:ea typeface="Verdana"/>
                <a:cs typeface="Verdana"/>
                <a:sym typeface="Verdana"/>
              </a:rPr>
              <a:t>CERTIFICATES</a:t>
            </a:r>
            <a:endParaRPr sz="1100" b="0" i="0" u="none" strike="noStrike" cap="none" dirty="0">
              <a:solidFill>
                <a:schemeClr val="dk1"/>
              </a:solidFill>
              <a:latin typeface="Arial"/>
              <a:ea typeface="Arial"/>
              <a:cs typeface="Arial"/>
              <a:sym typeface="Arial"/>
            </a:endParaRPr>
          </a:p>
        </p:txBody>
      </p:sp>
      <p:sp>
        <p:nvSpPr>
          <p:cNvPr id="5" name="Google Shape;120;p2">
            <a:extLst>
              <a:ext uri="{FF2B5EF4-FFF2-40B4-BE49-F238E27FC236}">
                <a16:creationId xmlns:a16="http://schemas.microsoft.com/office/drawing/2014/main" id="{BA79B7C1-29AD-EEDB-4810-3A5D4B98F663}"/>
              </a:ext>
            </a:extLst>
          </p:cNvPr>
          <p:cNvSpPr txBox="1"/>
          <p:nvPr/>
        </p:nvSpPr>
        <p:spPr>
          <a:xfrm>
            <a:off x="1110925" y="6230529"/>
            <a:ext cx="6203100" cy="427696"/>
          </a:xfrm>
          <a:prstGeom prst="rect">
            <a:avLst/>
          </a:prstGeom>
          <a:noFill/>
          <a:ln>
            <a:noFill/>
          </a:ln>
        </p:spPr>
        <p:txBody>
          <a:bodyPr spcFirstLastPara="1" wrap="square" lIns="57850" tIns="28900" rIns="57850" bIns="28900" anchor="t" anchorCtr="0">
            <a:spAutoFit/>
          </a:bodyPr>
          <a:lstStyle/>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A course on ex. Art. 9 of the Dutch Act on animal experimentation, </a:t>
            </a:r>
            <a:r>
              <a:rPr lang="en-US" sz="1000" b="0" i="0" u="none" strike="noStrike" cap="none" dirty="0" err="1">
                <a:solidFill>
                  <a:schemeClr val="dk1"/>
                </a:solidFill>
                <a:latin typeface="Verdana"/>
                <a:ea typeface="Verdana"/>
                <a:cs typeface="Verdana"/>
                <a:sym typeface="Verdana"/>
              </a:rPr>
              <a:t>Radboudumc</a:t>
            </a:r>
            <a:endParaRPr lang="en-US" sz="1000" b="0" i="0" u="none" strike="noStrike" cap="none" dirty="0">
              <a:solidFill>
                <a:schemeClr val="dk1"/>
              </a:solidFill>
              <a:latin typeface="Verdana"/>
              <a:ea typeface="Verdana"/>
              <a:cs typeface="Verdana"/>
              <a:sym typeface="Verdana"/>
            </a:endParaRPr>
          </a:p>
          <a:p>
            <a:pPr marL="0" marR="0" lvl="0" indent="0" algn="l" rtl="0">
              <a:lnSpc>
                <a:spcPct val="120000"/>
              </a:lnSpc>
              <a:spcBef>
                <a:spcPts val="0"/>
              </a:spcBef>
              <a:spcAft>
                <a:spcPts val="0"/>
              </a:spcAft>
              <a:buClr>
                <a:srgbClr val="000000"/>
              </a:buClr>
              <a:buSzPts val="1000"/>
              <a:buFont typeface="Arial"/>
              <a:buNone/>
            </a:pPr>
            <a:r>
              <a:rPr lang="en-US" sz="1000" dirty="0">
                <a:solidFill>
                  <a:schemeClr val="dk1"/>
                </a:solidFill>
                <a:latin typeface="Verdana"/>
                <a:ea typeface="Verdana"/>
                <a:sym typeface="Verdana"/>
              </a:rPr>
              <a:t>An upgrade training on ICH GCP guidelines, LABMGMU</a:t>
            </a:r>
            <a:endParaRPr sz="900" dirty="0"/>
          </a:p>
        </p:txBody>
      </p:sp>
      <p:sp>
        <p:nvSpPr>
          <p:cNvPr id="6" name="Google Shape;127;p2">
            <a:extLst>
              <a:ext uri="{FF2B5EF4-FFF2-40B4-BE49-F238E27FC236}">
                <a16:creationId xmlns:a16="http://schemas.microsoft.com/office/drawing/2014/main" id="{613D4853-8D5E-1202-8350-D24439DE820E}"/>
              </a:ext>
            </a:extLst>
          </p:cNvPr>
          <p:cNvSpPr txBox="1"/>
          <p:nvPr/>
        </p:nvSpPr>
        <p:spPr>
          <a:xfrm>
            <a:off x="126425" y="6231258"/>
            <a:ext cx="925800" cy="427696"/>
          </a:xfrm>
          <a:prstGeom prst="rect">
            <a:avLst/>
          </a:prstGeom>
          <a:noFill/>
          <a:ln>
            <a:noFill/>
          </a:ln>
        </p:spPr>
        <p:txBody>
          <a:bodyPr spcFirstLastPara="1" wrap="square" lIns="57850" tIns="28900" rIns="57850" bIns="28900" anchor="t" anchorCtr="0">
            <a:spAutoFit/>
          </a:bodyPr>
          <a:lstStyle/>
          <a:p>
            <a:pPr marL="0" marR="0" lvl="0" indent="0" algn="r" rtl="0">
              <a:lnSpc>
                <a:spcPct val="120000"/>
              </a:lnSpc>
              <a:spcBef>
                <a:spcPts val="0"/>
              </a:spcBef>
              <a:spcAft>
                <a:spcPts val="0"/>
              </a:spcAft>
              <a:buClr>
                <a:srgbClr val="000000"/>
              </a:buClr>
              <a:buSzPts val="1000"/>
              <a:buFont typeface="Arial"/>
              <a:buNone/>
            </a:pPr>
            <a:r>
              <a:rPr lang="en-US" sz="1000" dirty="0">
                <a:solidFill>
                  <a:schemeClr val="dk1"/>
                </a:solidFill>
                <a:latin typeface="Verdana"/>
                <a:ea typeface="Verdana"/>
                <a:cs typeface="Verdana"/>
                <a:sym typeface="Verdana"/>
              </a:rPr>
              <a:t>2023</a:t>
            </a:r>
            <a:endParaRPr sz="1000" dirty="0">
              <a:solidFill>
                <a:schemeClr val="dk1"/>
              </a:solidFill>
              <a:latin typeface="Verdana"/>
              <a:ea typeface="Verdana"/>
              <a:cs typeface="Verdana"/>
              <a:sym typeface="Verdana"/>
            </a:endParaRPr>
          </a:p>
          <a:p>
            <a:pPr marL="0" marR="0" lvl="0" indent="0" algn="r" rtl="0">
              <a:lnSpc>
                <a:spcPct val="120000"/>
              </a:lnSpc>
              <a:spcBef>
                <a:spcPts val="0"/>
              </a:spcBef>
              <a:spcAft>
                <a:spcPts val="0"/>
              </a:spcAft>
              <a:buClr>
                <a:srgbClr val="000000"/>
              </a:buClr>
              <a:buSzPts val="1000"/>
              <a:buFont typeface="Arial"/>
              <a:buNone/>
            </a:pPr>
            <a:r>
              <a:rPr lang="en-US" sz="1000" dirty="0">
                <a:solidFill>
                  <a:schemeClr val="dk1"/>
                </a:solidFill>
                <a:latin typeface="Verdana"/>
                <a:ea typeface="Verdana"/>
                <a:cs typeface="Verdana"/>
                <a:sym typeface="Verdana"/>
              </a:rPr>
              <a:t>2021</a:t>
            </a:r>
            <a:endParaRPr sz="1000" dirty="0">
              <a:solidFill>
                <a:schemeClr val="dk1"/>
              </a:solidFill>
              <a:latin typeface="Verdana"/>
              <a:ea typeface="Verdana"/>
              <a:cs typeface="Verdana"/>
              <a:sym typeface="Verdana"/>
            </a:endParaRPr>
          </a:p>
        </p:txBody>
      </p:sp>
      <p:sp>
        <p:nvSpPr>
          <p:cNvPr id="7" name="Google Shape;104;p1">
            <a:extLst>
              <a:ext uri="{FF2B5EF4-FFF2-40B4-BE49-F238E27FC236}">
                <a16:creationId xmlns:a16="http://schemas.microsoft.com/office/drawing/2014/main" id="{8B920861-55C6-7E49-8323-640E5B3D0DE1}"/>
              </a:ext>
            </a:extLst>
          </p:cNvPr>
          <p:cNvSpPr txBox="1"/>
          <p:nvPr/>
        </p:nvSpPr>
        <p:spPr>
          <a:xfrm>
            <a:off x="6991428" y="10410295"/>
            <a:ext cx="605524" cy="227642"/>
          </a:xfrm>
          <a:prstGeom prst="rect">
            <a:avLst/>
          </a:prstGeom>
          <a:noFill/>
          <a:ln>
            <a:noFill/>
          </a:ln>
        </p:spPr>
        <p:txBody>
          <a:bodyPr spcFirstLastPara="1" wrap="square" lIns="57850" tIns="28900" rIns="57850" bIns="28900" anchor="t" anchorCtr="0">
            <a:spAutoFit/>
          </a:bodyPr>
          <a:lstStyle/>
          <a:p>
            <a:pPr marL="0" marR="0" lvl="0" indent="0" algn="ctr" rtl="0">
              <a:spcBef>
                <a:spcPts val="0"/>
              </a:spcBef>
              <a:spcAft>
                <a:spcPts val="0"/>
              </a:spcAft>
              <a:buNone/>
            </a:pPr>
            <a:r>
              <a:rPr lang="en-US" sz="1100" b="1" dirty="0">
                <a:solidFill>
                  <a:srgbClr val="7BA0B1"/>
                </a:solidFill>
                <a:latin typeface="Verdana"/>
                <a:ea typeface="Verdana"/>
                <a:cs typeface="Verdana"/>
                <a:sym typeface="Verdana"/>
              </a:rPr>
              <a:t>2/3</a:t>
            </a:r>
            <a:endParaRPr sz="1100" b="1" dirty="0">
              <a:solidFill>
                <a:srgbClr val="7BA0B1"/>
              </a:solidFill>
              <a:latin typeface="Verdana"/>
              <a:ea typeface="Verdana"/>
              <a:cs typeface="Verdana"/>
              <a:sym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a:extLst>
            <a:ext uri="{FF2B5EF4-FFF2-40B4-BE49-F238E27FC236}">
              <a16:creationId xmlns:a16="http://schemas.microsoft.com/office/drawing/2014/main" id="{603265B6-9AD5-C30F-17F7-3BC03EE08318}"/>
            </a:ext>
          </a:extLst>
        </p:cNvPr>
        <p:cNvGrpSpPr/>
        <p:nvPr/>
      </p:nvGrpSpPr>
      <p:grpSpPr>
        <a:xfrm>
          <a:off x="0" y="0"/>
          <a:ext cx="0" cy="0"/>
          <a:chOff x="0" y="0"/>
          <a:chExt cx="0" cy="0"/>
        </a:xfrm>
      </p:grpSpPr>
      <p:sp>
        <p:nvSpPr>
          <p:cNvPr id="120" name="Google Shape;120;p2">
            <a:extLst>
              <a:ext uri="{FF2B5EF4-FFF2-40B4-BE49-F238E27FC236}">
                <a16:creationId xmlns:a16="http://schemas.microsoft.com/office/drawing/2014/main" id="{C7582E78-7138-3FD5-47EF-13AE39D7A022}"/>
              </a:ext>
            </a:extLst>
          </p:cNvPr>
          <p:cNvSpPr txBox="1"/>
          <p:nvPr/>
        </p:nvSpPr>
        <p:spPr>
          <a:xfrm>
            <a:off x="678287" y="946847"/>
            <a:ext cx="6203100" cy="7260336"/>
          </a:xfrm>
          <a:prstGeom prst="rect">
            <a:avLst/>
          </a:prstGeom>
          <a:noFill/>
          <a:ln>
            <a:noFill/>
          </a:ln>
        </p:spPr>
        <p:txBody>
          <a:bodyPr spcFirstLastPara="1" wrap="square" lIns="57850" tIns="28900" rIns="57850" bIns="28900" anchor="t" anchorCtr="0">
            <a:spAutoFit/>
          </a:bodyPr>
          <a:lstStyle/>
          <a:p>
            <a:pPr marL="0" marR="0" lvl="0" indent="0" algn="l" rtl="0">
              <a:lnSpc>
                <a:spcPct val="120000"/>
              </a:lnSpc>
              <a:spcBef>
                <a:spcPts val="0"/>
              </a:spcBef>
              <a:spcAft>
                <a:spcPts val="0"/>
              </a:spcAft>
              <a:buClr>
                <a:srgbClr val="000000"/>
              </a:buClr>
              <a:buSzPts val="1000"/>
              <a:buFont typeface="Arial"/>
              <a:buNone/>
            </a:pPr>
            <a:r>
              <a:rPr lang="en-US" sz="1000" b="0" i="0" u="none" strike="noStrike" cap="none" dirty="0">
                <a:solidFill>
                  <a:schemeClr val="dk1"/>
                </a:solidFill>
                <a:latin typeface="Verdana"/>
                <a:ea typeface="Verdana"/>
                <a:cs typeface="Verdana"/>
                <a:sym typeface="Verdana"/>
              </a:rPr>
              <a:t>Dear Anja Vogels and </a:t>
            </a:r>
            <a:r>
              <a:rPr lang="en-US" sz="1000" b="0" i="0" u="none" strike="noStrike" cap="none" dirty="0" err="1">
                <a:solidFill>
                  <a:schemeClr val="dk1"/>
                </a:solidFill>
                <a:latin typeface="Verdana"/>
                <a:ea typeface="Verdana"/>
                <a:cs typeface="Verdana"/>
                <a:sym typeface="Verdana"/>
              </a:rPr>
              <a:t>NimaGen</a:t>
            </a:r>
            <a:r>
              <a:rPr lang="en-US" sz="1000" b="0" i="0" u="none" strike="noStrike" cap="none" dirty="0">
                <a:solidFill>
                  <a:schemeClr val="dk1"/>
                </a:solidFill>
                <a:latin typeface="Verdana"/>
                <a:ea typeface="Verdana"/>
                <a:cs typeface="Verdana"/>
                <a:sym typeface="Verdana"/>
              </a:rPr>
              <a:t> Hiring Team,</a:t>
            </a:r>
            <a:endParaRPr lang="en-US" sz="1000" dirty="0">
              <a:solidFill>
                <a:schemeClr val="dk1"/>
              </a:solidFill>
              <a:latin typeface="Verdana"/>
              <a:ea typeface="Verdana"/>
              <a:cs typeface="Verdana"/>
              <a:sym typeface="Verdana"/>
            </a:endParaRPr>
          </a:p>
          <a:p>
            <a:pPr marL="0" marR="0" lvl="0" indent="0" algn="l" rtl="0">
              <a:lnSpc>
                <a:spcPct val="120000"/>
              </a:lnSpc>
              <a:spcBef>
                <a:spcPts val="0"/>
              </a:spcBef>
              <a:spcAft>
                <a:spcPts val="0"/>
              </a:spcAft>
              <a:buClr>
                <a:srgbClr val="000000"/>
              </a:buClr>
              <a:buSzPts val="1000"/>
              <a:buFont typeface="Arial"/>
              <a:buNone/>
            </a:pPr>
            <a:endParaRPr lang="en-US" sz="1000" b="0" i="0" u="none" strike="noStrike" cap="none" dirty="0">
              <a:solidFill>
                <a:schemeClr val="dk1"/>
              </a:solidFill>
              <a:latin typeface="Verdana"/>
              <a:ea typeface="Verdana"/>
              <a:cs typeface="Verdana"/>
              <a:sym typeface="Verdana"/>
            </a:endParaRPr>
          </a:p>
          <a:p>
            <a:pPr marL="0" marR="0" lvl="0" indent="0" algn="just" rtl="0">
              <a:lnSpc>
                <a:spcPct val="120000"/>
              </a:lnSpc>
              <a:spcBef>
                <a:spcPts val="0"/>
              </a:spcBef>
              <a:spcAft>
                <a:spcPts val="0"/>
              </a:spcAft>
              <a:buClr>
                <a:srgbClr val="000000"/>
              </a:buClr>
              <a:buSzPts val="1000"/>
              <a:buFont typeface="Arial"/>
              <a:buNone/>
            </a:pPr>
            <a:r>
              <a:rPr lang="en-GB" sz="1000" b="0" i="0" u="none" strike="noStrike" cap="none" dirty="0">
                <a:solidFill>
                  <a:schemeClr val="dk1"/>
                </a:solidFill>
                <a:latin typeface="Verdana"/>
                <a:ea typeface="Verdana"/>
                <a:cs typeface="Verdana"/>
                <a:sym typeface="Verdana"/>
              </a:rPr>
              <a:t>I am writing to express my strong interest in the Commercial Representative position at </a:t>
            </a:r>
            <a:r>
              <a:rPr lang="en-GB" sz="1000" b="0" i="0" u="none" strike="noStrike" cap="none" dirty="0" err="1">
                <a:solidFill>
                  <a:schemeClr val="dk1"/>
                </a:solidFill>
                <a:latin typeface="Verdana"/>
                <a:ea typeface="Verdana"/>
                <a:cs typeface="Verdana"/>
                <a:sym typeface="Verdana"/>
              </a:rPr>
              <a:t>NimaGen</a:t>
            </a:r>
            <a:r>
              <a:rPr lang="en-GB" sz="1000" b="0" i="0" u="none" strike="noStrike" cap="none" dirty="0">
                <a:solidFill>
                  <a:schemeClr val="dk1"/>
                </a:solidFill>
                <a:latin typeface="Verdana"/>
                <a:ea typeface="Verdana"/>
                <a:cs typeface="Verdana"/>
                <a:sym typeface="Verdana"/>
              </a:rPr>
              <a:t>. With a strong academic background in life sciences, hands-on experience in both research and clinical trial coordination, and a proactive approach to stakeholder communication, I am confident in my ability to contribute to your team and to drive the adoption of innovative DNA sequencing solutions.</a:t>
            </a:r>
          </a:p>
          <a:p>
            <a:pPr marL="0" marR="0" lvl="0" indent="0" algn="l" rtl="0">
              <a:lnSpc>
                <a:spcPct val="120000"/>
              </a:lnSpc>
              <a:spcBef>
                <a:spcPts val="0"/>
              </a:spcBef>
              <a:spcAft>
                <a:spcPts val="0"/>
              </a:spcAft>
              <a:buClr>
                <a:srgbClr val="000000"/>
              </a:buClr>
              <a:buSzPts val="1000"/>
              <a:buFont typeface="Arial"/>
              <a:buNone/>
            </a:pPr>
            <a:endParaRPr lang="en-GB" sz="1000" dirty="0">
              <a:solidFill>
                <a:schemeClr val="dk1"/>
              </a:solidFill>
              <a:latin typeface="Verdana"/>
              <a:ea typeface="Verdana"/>
              <a:cs typeface="Verdana"/>
              <a:sym typeface="Verdana"/>
            </a:endParaRPr>
          </a:p>
          <a:p>
            <a:pPr marL="0" marR="0" lvl="0" indent="0" algn="just" rtl="0">
              <a:lnSpc>
                <a:spcPct val="120000"/>
              </a:lnSpc>
              <a:spcBef>
                <a:spcPts val="0"/>
              </a:spcBef>
              <a:spcAft>
                <a:spcPts val="0"/>
              </a:spcAft>
              <a:buClr>
                <a:srgbClr val="000000"/>
              </a:buClr>
              <a:buSzPts val="1000"/>
              <a:buFont typeface="Arial"/>
              <a:buNone/>
            </a:pPr>
            <a:r>
              <a:rPr lang="en-GB" sz="1000" b="0" i="0" u="none" strike="noStrike" cap="none" dirty="0">
                <a:solidFill>
                  <a:schemeClr val="dk1"/>
                </a:solidFill>
                <a:latin typeface="Verdana"/>
                <a:ea typeface="Verdana"/>
                <a:cs typeface="Verdana"/>
                <a:sym typeface="Verdana"/>
              </a:rPr>
              <a:t>I hold a BSc in Biology </a:t>
            </a:r>
            <a:r>
              <a:rPr lang="en-US" sz="1000" dirty="0">
                <a:solidFill>
                  <a:schemeClr val="dk1"/>
                </a:solidFill>
                <a:latin typeface="Verdana"/>
                <a:ea typeface="Verdana"/>
                <a:cs typeface="Verdana"/>
                <a:sym typeface="Verdana"/>
              </a:rPr>
              <a:t>and </a:t>
            </a:r>
            <a:r>
              <a:rPr lang="en-GB" sz="1000" b="0" i="0" u="none" strike="noStrike" cap="none" dirty="0">
                <a:solidFill>
                  <a:schemeClr val="dk1"/>
                </a:solidFill>
                <a:latin typeface="Verdana"/>
                <a:ea typeface="Verdana"/>
                <a:cs typeface="Verdana"/>
                <a:sym typeface="Verdana"/>
              </a:rPr>
              <a:t>an MSc in Medical Biology, where I specialized in innovation management, regulatory awareness, and digital health. Throughout my academic and professional journey, I have actively engaged in research-driven environments, where I developed a solid foundation in molecular biology, genomics, and scientific communication, as well as transferable skills in data analysis and project coordination. My thesis focused on the added value of home telemonitoring technologies for elderly patients, giving me an understanding of healthcare systems, compliance, and stakeholder alignment.</a:t>
            </a:r>
          </a:p>
          <a:p>
            <a:pPr marL="0" marR="0" lvl="0" indent="0" algn="just" rtl="0">
              <a:lnSpc>
                <a:spcPct val="120000"/>
              </a:lnSpc>
              <a:spcBef>
                <a:spcPts val="0"/>
              </a:spcBef>
              <a:spcAft>
                <a:spcPts val="0"/>
              </a:spcAft>
              <a:buClr>
                <a:srgbClr val="000000"/>
              </a:buClr>
              <a:buSzPts val="1000"/>
              <a:buFont typeface="Arial"/>
              <a:buNone/>
            </a:pPr>
            <a:endParaRPr lang="en-GB" sz="1000" dirty="0">
              <a:solidFill>
                <a:schemeClr val="dk1"/>
              </a:solidFill>
              <a:latin typeface="Verdana"/>
              <a:ea typeface="Verdana"/>
              <a:cs typeface="Verdana"/>
              <a:sym typeface="Verdana"/>
            </a:endParaRPr>
          </a:p>
          <a:p>
            <a:pPr marL="0" marR="0" lvl="0" indent="0" algn="just" rtl="0">
              <a:lnSpc>
                <a:spcPct val="120000"/>
              </a:lnSpc>
              <a:spcBef>
                <a:spcPts val="0"/>
              </a:spcBef>
              <a:spcAft>
                <a:spcPts val="0"/>
              </a:spcAft>
              <a:buClr>
                <a:srgbClr val="000000"/>
              </a:buClr>
              <a:buSzPts val="1000"/>
              <a:buFont typeface="Arial"/>
              <a:buNone/>
            </a:pPr>
            <a:r>
              <a:rPr lang="en-GB" sz="1000" b="0" i="0" u="none" strike="noStrike" cap="none" dirty="0">
                <a:solidFill>
                  <a:schemeClr val="dk1"/>
                </a:solidFill>
                <a:latin typeface="Verdana"/>
                <a:ea typeface="Verdana"/>
                <a:cs typeface="Verdana"/>
                <a:sym typeface="Verdana"/>
              </a:rPr>
              <a:t>In my role as a Junior Research Assistant, I was responsible for planning and executing complex physiological and molecular experiments, presenting findings at international conferences, and managing laboratory animals. Subsequently, as an Assistant at a Contract Research Organization, I </a:t>
            </a:r>
            <a:r>
              <a:rPr lang="en-US" sz="1000" dirty="0">
                <a:solidFill>
                  <a:schemeClr val="dk1"/>
                </a:solidFill>
                <a:latin typeface="Verdana"/>
                <a:ea typeface="Verdana"/>
                <a:cs typeface="Verdana"/>
                <a:sym typeface="Verdana"/>
              </a:rPr>
              <a:t>developed </a:t>
            </a:r>
            <a:r>
              <a:rPr lang="en-GB" sz="1000" b="0" i="0" u="none" strike="noStrike" cap="none" dirty="0">
                <a:solidFill>
                  <a:schemeClr val="dk1"/>
                </a:solidFill>
                <a:latin typeface="Verdana"/>
                <a:ea typeface="Verdana"/>
                <a:cs typeface="Verdana"/>
                <a:sym typeface="Verdana"/>
              </a:rPr>
              <a:t>over 35 clinical trial documents, conducted user interviews, and supported sponsors in shaping their clinical development strategies. These experiences strengthened my client-facing communication and organizational abilities.</a:t>
            </a:r>
          </a:p>
          <a:p>
            <a:pPr marL="0" marR="0" lvl="0" indent="0" algn="just" rtl="0">
              <a:lnSpc>
                <a:spcPct val="120000"/>
              </a:lnSpc>
              <a:spcBef>
                <a:spcPts val="0"/>
              </a:spcBef>
              <a:spcAft>
                <a:spcPts val="0"/>
              </a:spcAft>
              <a:buClr>
                <a:srgbClr val="000000"/>
              </a:buClr>
              <a:buSzPts val="1000"/>
              <a:buFont typeface="Arial"/>
              <a:buNone/>
            </a:pPr>
            <a:endParaRPr lang="en-GB" sz="1000" dirty="0">
              <a:solidFill>
                <a:schemeClr val="dk1"/>
              </a:solidFill>
              <a:latin typeface="Verdana"/>
              <a:ea typeface="Verdana"/>
              <a:cs typeface="Verdana"/>
              <a:sym typeface="Verdana"/>
            </a:endParaRPr>
          </a:p>
          <a:p>
            <a:pPr marL="0" marR="0" lvl="0" indent="0" algn="just" rtl="0">
              <a:lnSpc>
                <a:spcPct val="120000"/>
              </a:lnSpc>
              <a:spcBef>
                <a:spcPts val="0"/>
              </a:spcBef>
              <a:spcAft>
                <a:spcPts val="0"/>
              </a:spcAft>
              <a:buClr>
                <a:srgbClr val="000000"/>
              </a:buClr>
              <a:buSzPts val="1000"/>
              <a:buFont typeface="Arial"/>
              <a:buNone/>
            </a:pPr>
            <a:r>
              <a:rPr lang="en-GB" sz="1000" b="0" i="0" u="none" strike="noStrike" cap="none" dirty="0">
                <a:solidFill>
                  <a:schemeClr val="dk1"/>
                </a:solidFill>
                <a:latin typeface="Verdana"/>
                <a:ea typeface="Verdana"/>
                <a:cs typeface="Verdana"/>
                <a:sym typeface="Verdana"/>
              </a:rPr>
              <a:t>In parallel to my professional and academic work, I have actively contributed to organizing events such as the BBB Career Event 2023 and local volleyball tournaments within the Radboud University international community. These experiences reflect my ability to coordinate, communicate effectively, and build strong connections.</a:t>
            </a:r>
          </a:p>
          <a:p>
            <a:pPr marL="0" marR="0" lvl="0" indent="0" algn="just" rtl="0">
              <a:lnSpc>
                <a:spcPct val="120000"/>
              </a:lnSpc>
              <a:spcBef>
                <a:spcPts val="0"/>
              </a:spcBef>
              <a:spcAft>
                <a:spcPts val="0"/>
              </a:spcAft>
              <a:buClr>
                <a:srgbClr val="000000"/>
              </a:buClr>
              <a:buSzPts val="1000"/>
              <a:buFont typeface="Arial"/>
              <a:buNone/>
            </a:pPr>
            <a:endParaRPr lang="en-GB" sz="1000" dirty="0">
              <a:solidFill>
                <a:schemeClr val="dk1"/>
              </a:solidFill>
              <a:latin typeface="Verdana"/>
              <a:ea typeface="Verdana"/>
              <a:cs typeface="Verdana"/>
              <a:sym typeface="Verdana"/>
            </a:endParaRPr>
          </a:p>
          <a:p>
            <a:pPr marL="0" marR="0" lvl="0" indent="0" algn="just" rtl="0">
              <a:lnSpc>
                <a:spcPct val="120000"/>
              </a:lnSpc>
              <a:spcBef>
                <a:spcPts val="0"/>
              </a:spcBef>
              <a:spcAft>
                <a:spcPts val="0"/>
              </a:spcAft>
              <a:buClr>
                <a:srgbClr val="000000"/>
              </a:buClr>
              <a:buSzPts val="1000"/>
              <a:buFont typeface="Arial"/>
              <a:buNone/>
            </a:pPr>
            <a:r>
              <a:rPr lang="en-GB" sz="1000" b="0" i="0" u="none" strike="noStrike" cap="none" dirty="0">
                <a:solidFill>
                  <a:schemeClr val="dk1"/>
                </a:solidFill>
                <a:latin typeface="Verdana"/>
                <a:ea typeface="Verdana"/>
                <a:cs typeface="Verdana"/>
                <a:sym typeface="Verdana"/>
              </a:rPr>
              <a:t>I am very motivated to grow within the business development domain in the life sciences industry. I enjoy reaching out to people, facilitating communication between diverse parties, and organizing initiatives that create real value. A position at </a:t>
            </a:r>
            <a:r>
              <a:rPr lang="en-GB" sz="1000" b="0" i="0" u="none" strike="noStrike" cap="none" dirty="0" err="1">
                <a:solidFill>
                  <a:schemeClr val="dk1"/>
                </a:solidFill>
                <a:latin typeface="Verdana"/>
                <a:ea typeface="Verdana"/>
                <a:cs typeface="Verdana"/>
                <a:sym typeface="Verdana"/>
              </a:rPr>
              <a:t>NimaGen</a:t>
            </a:r>
            <a:r>
              <a:rPr lang="en-GB" sz="1000" b="0" i="0" u="none" strike="noStrike" cap="none" dirty="0">
                <a:solidFill>
                  <a:schemeClr val="dk1"/>
                </a:solidFill>
                <a:latin typeface="Verdana"/>
                <a:ea typeface="Verdana"/>
                <a:cs typeface="Verdana"/>
                <a:sym typeface="Verdana"/>
              </a:rPr>
              <a:t> offers an exciting opportunity to combine my scientific expertise with my enthusiasm for relationship-building, strategic thinking, and impactful communication, which I am very much looking forward to.</a:t>
            </a:r>
          </a:p>
          <a:p>
            <a:pPr marL="0" marR="0" lvl="0" indent="0" algn="l" rtl="0">
              <a:lnSpc>
                <a:spcPct val="120000"/>
              </a:lnSpc>
              <a:spcBef>
                <a:spcPts val="0"/>
              </a:spcBef>
              <a:spcAft>
                <a:spcPts val="0"/>
              </a:spcAft>
              <a:buClr>
                <a:srgbClr val="000000"/>
              </a:buClr>
              <a:buSzPts val="1000"/>
              <a:buFont typeface="Arial"/>
              <a:buNone/>
            </a:pPr>
            <a:endParaRPr lang="en-GB" sz="1000" dirty="0">
              <a:solidFill>
                <a:schemeClr val="dk1"/>
              </a:solidFill>
              <a:latin typeface="Verdana"/>
              <a:ea typeface="Verdana"/>
              <a:cs typeface="Verdana"/>
              <a:sym typeface="Verdana"/>
            </a:endParaRPr>
          </a:p>
          <a:p>
            <a:pPr marL="0" marR="0" lvl="0" indent="0" algn="just" rtl="0">
              <a:lnSpc>
                <a:spcPct val="120000"/>
              </a:lnSpc>
              <a:spcBef>
                <a:spcPts val="0"/>
              </a:spcBef>
              <a:spcAft>
                <a:spcPts val="0"/>
              </a:spcAft>
              <a:buClr>
                <a:srgbClr val="000000"/>
              </a:buClr>
              <a:buSzPts val="1000"/>
              <a:buFont typeface="Arial"/>
              <a:buNone/>
            </a:pPr>
            <a:r>
              <a:rPr lang="en-GB" sz="1000" b="0" i="0" u="none" strike="noStrike" cap="none" dirty="0">
                <a:solidFill>
                  <a:schemeClr val="dk1"/>
                </a:solidFill>
                <a:latin typeface="Verdana"/>
                <a:ea typeface="Verdana"/>
                <a:cs typeface="Verdana"/>
                <a:sym typeface="Verdana"/>
              </a:rPr>
              <a:t>Thank you for considering my application. I would be delighted to discuss how my background and motivation align with </a:t>
            </a:r>
            <a:r>
              <a:rPr lang="en-GB" sz="1000" b="0" i="0" u="none" strike="noStrike" cap="none" dirty="0" err="1">
                <a:solidFill>
                  <a:schemeClr val="dk1"/>
                </a:solidFill>
                <a:latin typeface="Verdana"/>
                <a:ea typeface="Verdana"/>
                <a:cs typeface="Verdana"/>
                <a:sym typeface="Verdana"/>
              </a:rPr>
              <a:t>NimaGen’s</a:t>
            </a:r>
            <a:r>
              <a:rPr lang="en-GB" sz="1000" b="0" i="0" u="none" strike="noStrike" cap="none" dirty="0">
                <a:solidFill>
                  <a:schemeClr val="dk1"/>
                </a:solidFill>
                <a:latin typeface="Verdana"/>
                <a:ea typeface="Verdana"/>
                <a:cs typeface="Verdana"/>
                <a:sym typeface="Verdana"/>
              </a:rPr>
              <a:t> goals and how I could support your commercial team.</a:t>
            </a:r>
          </a:p>
          <a:p>
            <a:pPr marL="0" marR="0" lvl="0" indent="0" algn="l" rtl="0">
              <a:lnSpc>
                <a:spcPct val="120000"/>
              </a:lnSpc>
              <a:spcBef>
                <a:spcPts val="0"/>
              </a:spcBef>
              <a:spcAft>
                <a:spcPts val="0"/>
              </a:spcAft>
              <a:buClr>
                <a:srgbClr val="000000"/>
              </a:buClr>
              <a:buSzPts val="1000"/>
              <a:buFont typeface="Arial"/>
              <a:buNone/>
            </a:pPr>
            <a:endParaRPr lang="en-GB" sz="1000" dirty="0">
              <a:solidFill>
                <a:schemeClr val="dk1"/>
              </a:solidFill>
              <a:latin typeface="Verdana"/>
              <a:ea typeface="Verdana"/>
              <a:cs typeface="Verdana"/>
              <a:sym typeface="Verdana"/>
            </a:endParaRPr>
          </a:p>
          <a:p>
            <a:pPr marL="0" marR="0" lvl="0" indent="0" algn="l" rtl="0">
              <a:lnSpc>
                <a:spcPct val="120000"/>
              </a:lnSpc>
              <a:spcBef>
                <a:spcPts val="0"/>
              </a:spcBef>
              <a:spcAft>
                <a:spcPts val="0"/>
              </a:spcAft>
              <a:buClr>
                <a:srgbClr val="000000"/>
              </a:buClr>
              <a:buSzPts val="1000"/>
              <a:buFont typeface="Arial"/>
              <a:buNone/>
            </a:pPr>
            <a:r>
              <a:rPr lang="en-GB" sz="1000" b="0" i="0" u="none" strike="noStrike" cap="none" dirty="0">
                <a:solidFill>
                  <a:schemeClr val="dk1"/>
                </a:solidFill>
                <a:latin typeface="Verdana"/>
                <a:ea typeface="Verdana"/>
                <a:cs typeface="Verdana"/>
                <a:sym typeface="Verdana"/>
              </a:rPr>
              <a:t>Warm regards,</a:t>
            </a:r>
            <a:br>
              <a:rPr lang="en-GB" sz="1000" b="0" i="0" u="none" strike="noStrike" cap="none" dirty="0">
                <a:solidFill>
                  <a:schemeClr val="dk1"/>
                </a:solidFill>
                <a:latin typeface="Verdana"/>
                <a:ea typeface="Verdana"/>
                <a:cs typeface="Verdana"/>
                <a:sym typeface="Verdana"/>
              </a:rPr>
            </a:br>
            <a:r>
              <a:rPr lang="en-GB" sz="1000" b="0" i="0" u="none" strike="noStrike" cap="none" dirty="0">
                <a:solidFill>
                  <a:schemeClr val="dk1"/>
                </a:solidFill>
                <a:latin typeface="Verdana"/>
                <a:ea typeface="Verdana"/>
                <a:cs typeface="Verdana"/>
                <a:sym typeface="Verdana"/>
              </a:rPr>
              <a:t>Varvara</a:t>
            </a:r>
            <a:endParaRPr lang="en-US" sz="1000" b="0" i="0" u="none" strike="noStrike" cap="none" dirty="0">
              <a:solidFill>
                <a:schemeClr val="dk1"/>
              </a:solidFill>
              <a:latin typeface="Verdana"/>
              <a:ea typeface="Verdana"/>
              <a:cs typeface="Verdana"/>
              <a:sym typeface="Verdana"/>
            </a:endParaRPr>
          </a:p>
        </p:txBody>
      </p:sp>
      <p:sp>
        <p:nvSpPr>
          <p:cNvPr id="7" name="Google Shape;104;p1">
            <a:extLst>
              <a:ext uri="{FF2B5EF4-FFF2-40B4-BE49-F238E27FC236}">
                <a16:creationId xmlns:a16="http://schemas.microsoft.com/office/drawing/2014/main" id="{0EB3DEC8-D4F5-1726-75BA-5F1EB0E9D12C}"/>
              </a:ext>
            </a:extLst>
          </p:cNvPr>
          <p:cNvSpPr txBox="1"/>
          <p:nvPr/>
        </p:nvSpPr>
        <p:spPr>
          <a:xfrm>
            <a:off x="2370287" y="421810"/>
            <a:ext cx="2819100" cy="227700"/>
          </a:xfrm>
          <a:prstGeom prst="rect">
            <a:avLst/>
          </a:prstGeom>
          <a:noFill/>
          <a:ln>
            <a:noFill/>
          </a:ln>
        </p:spPr>
        <p:txBody>
          <a:bodyPr spcFirstLastPara="1" wrap="square" lIns="57850" tIns="28900" rIns="57850" bIns="28900" anchor="t" anchorCtr="0">
            <a:spAutoFit/>
          </a:bodyPr>
          <a:lstStyle/>
          <a:p>
            <a:pPr marL="0" marR="0" lvl="0" indent="0" algn="ctr" rtl="0">
              <a:spcBef>
                <a:spcPts val="0"/>
              </a:spcBef>
              <a:spcAft>
                <a:spcPts val="0"/>
              </a:spcAft>
              <a:buNone/>
            </a:pPr>
            <a:r>
              <a:rPr lang="en-US" sz="1100" b="1" dirty="0">
                <a:solidFill>
                  <a:srgbClr val="000000"/>
                </a:solidFill>
                <a:latin typeface="Verdana"/>
                <a:ea typeface="Verdana"/>
                <a:cs typeface="Verdana"/>
                <a:sym typeface="Verdana"/>
              </a:rPr>
              <a:t>MOTIVATION LETTER</a:t>
            </a:r>
            <a:endParaRPr sz="1100" b="1" dirty="0">
              <a:solidFill>
                <a:srgbClr val="000000"/>
              </a:solidFill>
              <a:latin typeface="Verdana"/>
              <a:ea typeface="Verdana"/>
              <a:cs typeface="Verdana"/>
              <a:sym typeface="Verdana"/>
            </a:endParaRPr>
          </a:p>
        </p:txBody>
      </p:sp>
      <p:sp>
        <p:nvSpPr>
          <p:cNvPr id="9" name="Google Shape;104;p1">
            <a:extLst>
              <a:ext uri="{FF2B5EF4-FFF2-40B4-BE49-F238E27FC236}">
                <a16:creationId xmlns:a16="http://schemas.microsoft.com/office/drawing/2014/main" id="{74496D1E-F342-7D21-6715-C2BDF54E8A6F}"/>
              </a:ext>
            </a:extLst>
          </p:cNvPr>
          <p:cNvSpPr txBox="1"/>
          <p:nvPr/>
        </p:nvSpPr>
        <p:spPr>
          <a:xfrm>
            <a:off x="6991428" y="10410295"/>
            <a:ext cx="605524" cy="227642"/>
          </a:xfrm>
          <a:prstGeom prst="rect">
            <a:avLst/>
          </a:prstGeom>
          <a:noFill/>
          <a:ln>
            <a:noFill/>
          </a:ln>
        </p:spPr>
        <p:txBody>
          <a:bodyPr spcFirstLastPara="1" wrap="square" lIns="57850" tIns="28900" rIns="57850" bIns="28900" anchor="t" anchorCtr="0">
            <a:spAutoFit/>
          </a:bodyPr>
          <a:lstStyle/>
          <a:p>
            <a:pPr marL="0" marR="0" lvl="0" indent="0" algn="ctr" rtl="0">
              <a:spcBef>
                <a:spcPts val="0"/>
              </a:spcBef>
              <a:spcAft>
                <a:spcPts val="0"/>
              </a:spcAft>
              <a:buNone/>
            </a:pPr>
            <a:r>
              <a:rPr lang="en-US" sz="1100" b="1" dirty="0">
                <a:solidFill>
                  <a:srgbClr val="7BA0B1"/>
                </a:solidFill>
                <a:latin typeface="Verdana"/>
                <a:ea typeface="Verdana"/>
                <a:cs typeface="Verdana"/>
                <a:sym typeface="Verdana"/>
              </a:rPr>
              <a:t>3/3</a:t>
            </a:r>
            <a:endParaRPr sz="1100" b="1" dirty="0">
              <a:solidFill>
                <a:srgbClr val="7BA0B1"/>
              </a:solidFill>
              <a:latin typeface="Verdana"/>
              <a:ea typeface="Verdana"/>
              <a:cs typeface="Verdana"/>
              <a:sym typeface="Verdana"/>
            </a:endParaRPr>
          </a:p>
        </p:txBody>
      </p:sp>
    </p:spTree>
    <p:extLst>
      <p:ext uri="{BB962C8B-B14F-4D97-AF65-F5344CB8AC3E}">
        <p14:creationId xmlns:p14="http://schemas.microsoft.com/office/powerpoint/2010/main" val="374854920"/>
      </p:ext>
    </p:extLst>
  </p:cSld>
  <p:clrMapOvr>
    <a:masterClrMapping/>
  </p:clrMapOvr>
</p:sld>
</file>

<file path=ppt/theme/theme1.xml><?xml version="1.0" encoding="utf-8"?>
<a:theme xmlns:a="http://schemas.openxmlformats.org/drawingml/2006/main" name="Тема Office">
  <a:themeElements>
    <a:clrScheme name="Стандартная">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4617</TotalTime>
  <Words>1454</Words>
  <Application>Microsoft Office PowerPoint</Application>
  <PresentationFormat>Custom</PresentationFormat>
  <Paragraphs>118</Paragraphs>
  <Slides>3</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Noto Sans Symbols</vt:lpstr>
      <vt:lpstr>Verdana</vt:lpstr>
      <vt:lpstr>Тема Office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Barbara</dc:creator>
  <cp:lastModifiedBy>Varvara Lazarenko</cp:lastModifiedBy>
  <cp:revision>15</cp:revision>
  <dcterms:created xsi:type="dcterms:W3CDTF">2020-08-14T18:05:47Z</dcterms:created>
  <dcterms:modified xsi:type="dcterms:W3CDTF">2025-06-28T15:17:59Z</dcterms:modified>
</cp:coreProperties>
</file>